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notesSlides/notesSlide10.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5"/>
  </p:notesMasterIdLst>
  <p:sldIdLst>
    <p:sldId id="290" r:id="rId2"/>
    <p:sldId id="258" r:id="rId3"/>
    <p:sldId id="259" r:id="rId4"/>
    <p:sldId id="260" r:id="rId5"/>
    <p:sldId id="264" r:id="rId6"/>
    <p:sldId id="265" r:id="rId7"/>
    <p:sldId id="266" r:id="rId8"/>
    <p:sldId id="289" r:id="rId9"/>
    <p:sldId id="268" r:id="rId10"/>
    <p:sldId id="269" r:id="rId11"/>
    <p:sldId id="311" r:id="rId12"/>
    <p:sldId id="263" r:id="rId13"/>
    <p:sldId id="272" r:id="rId14"/>
    <p:sldId id="273" r:id="rId15"/>
    <p:sldId id="274" r:id="rId16"/>
    <p:sldId id="262" r:id="rId17"/>
    <p:sldId id="275" r:id="rId18"/>
    <p:sldId id="276" r:id="rId19"/>
    <p:sldId id="291" r:id="rId20"/>
    <p:sldId id="293" r:id="rId21"/>
    <p:sldId id="287" r:id="rId22"/>
    <p:sldId id="286" r:id="rId23"/>
    <p:sldId id="288" r:id="rId24"/>
    <p:sldId id="284" r:id="rId25"/>
    <p:sldId id="294" r:id="rId26"/>
    <p:sldId id="295" r:id="rId27"/>
    <p:sldId id="296" r:id="rId28"/>
    <p:sldId id="297" r:id="rId29"/>
    <p:sldId id="298" r:id="rId30"/>
    <p:sldId id="299" r:id="rId31"/>
    <p:sldId id="300" r:id="rId32"/>
    <p:sldId id="301" r:id="rId33"/>
    <p:sldId id="31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5"/>
    <a:srgbClr val="B7A57A"/>
    <a:srgbClr val="669900"/>
    <a:srgbClr val="E266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89804" autoAdjust="0"/>
  </p:normalViewPr>
  <p:slideViewPr>
    <p:cSldViewPr snapToGrid="0">
      <p:cViewPr varScale="1">
        <p:scale>
          <a:sx n="84" d="100"/>
          <a:sy n="84" d="100"/>
        </p:scale>
        <p:origin x="10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6:59.033"/>
    </inkml:context>
    <inkml:brush xml:id="br0">
      <inkml:brushProperty name="width" value="0.05292" units="cm"/>
      <inkml:brushProperty name="height" value="0.05292" units="cm"/>
      <inkml:brushProperty name="color" value="#FF0000"/>
    </inkml:brush>
  </inkml:definitions>
  <inkml:trace contextRef="#ctx0" brushRef="#br0">10259 5527 144 0,'0'-2'55'0,"-3"-1"-30"0,3-2-7 16,0 2 18-16,-3 0-3 0,0 1 1 16,-3-1-6-16,0 0 0 15,-6 3-16-15,-3 3 0 0,-2 5-1 16,-4 5-9-16,-6 8 0 16,6 11-4-16,3 0 0 15,6-3 0-15,6 0 0 16,6 0-3-16,9-5 1 15,6-3-11-15,6-5-6 16,6-8-32-16,-3-3-16 16,5-7-22-1</inkml:trace>
  <inkml:trace contextRef="#ctx0" brushRef="#br0" timeOffset="1">10360 5620 200 0,'-15'-3'74'0,"9"3"-40"0,-2 21-38 0,5-13 15 0,-3 0-2 16,0 3 2-16,0 5 1 16,3-1 2-16,0 4-7 15,3-3-6-15,9 2 1 16,3-4 0-16,2-12 4 16,4-2 3-16,3-5-4 15,-3-3-1-15,-3-3-2 16,-3 1-2-16,-6-1 14 15,-6-7 7-15,-6 2-1 16,-3-3 0-16,-3 1-11 16,0 2-3-16,0 3-17 15,3 2-6-15,0 3-33 16,3 3-15-16,3 0-48 16</inkml:trace>
  <inkml:trace contextRef="#ctx0" brushRef="#br0" timeOffset="2">10491 5522 160 0,'0'5'63'0,"3"0"-34"0,3 9-27 0,-3-6 14 16,0 15 12-16,0 1 7 0,0 3-7 15,0-3-2 1,0-1-15-16,-3-2-2 0,0-5-2 0,0-2-3 16,0-6-3-1,0-3 4-15,3-3 1 0,-3-4-2 16,0-6-3-16,0-3-9 16,3-10-5-16,0-3 2 15,3 1 4-15,0 4 4 16,3 3 2-16,0 3-2 15,0 5 2-15,0 5 1 16,0 9 0-16,2 4 4 16,1 3 5-16,-3 3-3 15,-3 3 2-15,0-1-3 16,-3-2 2-16,0-3-4 16,-3-5 0-16,0 0-1 0,0-8-2 15,3-2-2-15,0-4 1 16,3-7-6-16,3-5 0 15,0-6 1-15,0 5 1 16,6 3 0-16,-3 3 4 16,3 3 2-16,-4 4 2 15,1 6 5-15,0 8 3 16,0 8 2-16,-3 0 5 16,0 3-8-16,-3-1-3 15,0 1-4-15,-3-4-3 0,0 1-8 16,0-5-3-1,0-3-34-15,-3 0-13 0,3-3-54 16</inkml:trace>
  <inkml:trace contextRef="#ctx0" brushRef="#br0" timeOffset="3">10893 5583 228 0,'-3'2'85'0,"9"14"-46"0,-3 11-48 16,0-19 12-16,0 5 11 16,0 3 8-16,-3 0 4 15,0-1 4-15,0 1-16 16,0-2-8-16,0-4-4 0,0-2-2 16,0-3 2-16,0-2-14 0,0-3-5 15,3-5 2 1,0-3 4-16,3-5-3 15,-3-9-1-15,3-4 9 0,3 2 5 16,-3 6 1-16,0 2 3 16,0 5 2-16,3 6 4 15,-1 2 5-15,1 9 1 16,3 4 0-16,-3 3 1 16,-3 3-4-16,-3 3 0 15,-3-3-5-15,3-3 1 16,-3-3-3-16,3-2 0 15,3-2-8-15,-6-6 0 16,3-6-8-16,3-2-3 0,0-5-1 16,0-8 1-16,3 0 3 15,0 2 5-15,0 3-2 16,3 6 3-16,0 5 5 16,-1 5 4-16,1 10 10 15,0 6 5-15,-3 3-5 16,3 2-3-16,-6-3-6 15,3 1-4-15,-6-3-11 16,3-3-4-16,0-5-35 16,0-3-15-16,6-2-47 15</inkml:trace>
  <inkml:trace contextRef="#ctx0" brushRef="#br0" timeOffset="4">11286 5532 244 0,'-12'8'93'0,"12"0"-50"0,0 3-52 0,0 2 14 16,3 6 8-16,0 2 6 15,0 0 2-15,3 3 2 16,3-3-13-16,3 0-3 0,0-5-3 16,3-3 0-16,-1-5 0 15,4-3-5-15,0-7-1 16,3-6-4-16,-3-3-1 15,-3-5 4-15,-3-2 3 16,-3-3 1-16,-9 0-1 0,0 5 1 16,-3 2-1-1,3 4 2-15,-6 7 1 16,3 14-1-16,0 2-4 16,6 6-1-16,0-1 2 15,3 1 0-15,3-1 1 16,0 1 0-16,-1-6-27 15,1-3-9-15,0-2-46 16,0-2-57 0,0-6 36-16</inkml:trace>
  <inkml:trace contextRef="#ctx0" brushRef="#br0" timeOffset="5">11554 5569 212 0,'-3'6'82'0,"3"10"-44"0,6 13-44 0,-3-19 12 16,0 4 5-16,-3-1 7 16,3 0-5-16,-3 0 0 15,0-2-7-15,0-3-4 0,0-3 1 16,0 0-2-16,0-5-1 16,3-2-6-16,0-6-1 15,0-5-4-15,0-11 2 16,3 0 5-16,0 3 2 15,0 2 10-15,0 6 5 0,8 2 16 16,-2 6-10 0,0 5-2-16,0 11-6 15,0 5 0 1,-3-1-4-16,0 4 1 16,-3 0-3-16,0-1 0 0,0-2-17 15,0-3-6 1,0-2-51-16,6-9-22 0,-1-2-17 15</inkml:trace>
  <inkml:trace contextRef="#ctx0" brushRef="#br0" timeOffset="6">11807 5551 276 0,'-9'0'104'0,"12"3"-56"0,3-1-65 0,-3 4 12 16</inkml:trace>
  <inkml:trace contextRef="#ctx0" brushRef="#br0" timeOffset="7">11816 5591 402 0,'0'23'-7'16,"3"-1"5"-16,0-4-1 0,0 1 1 16,-3-6-53-16,0-3-23 15,3-2-14 1</inkml:trace>
  <inkml:trace contextRef="#ctx0" brushRef="#br0" timeOffset="8">11825 5411 308 0,'-3'-3'115'0,"6"6"-62"0,0-3-66 0,0 2 15 0,3 1-16 16,0 0-2-16,3 7-46 16,2-2-19-16,10 3-21 15,6-1-7-15</inkml:trace>
  <inkml:trace contextRef="#ctx0" brushRef="#br0" timeOffset="9">12152 5458 268 0,'-15'-2'101'0,"12"2"-54"0,-15 0-55 16,10 0 16-16,-4 5-8 15,0 3 0-15,-3 3 2 0,0 4 3 16,3 4-2-16,3 7 0 0,3 3 1 15,3 1-5 1,3-4 1-16,6-2-18 0,3-6-8 16,9-4-33-16,6-6-12 15,3-6-18 1</inkml:trace>
  <inkml:trace contextRef="#ctx0" brushRef="#br0" timeOffset="10">12262 5511 284 0,'-23'-8'107'0,"14"11"-58"0,-6 2-57 0,9 1 16 0,-3 2-8 16,-3 2 2-16,3 9 14 15,0 4 9 1,3 1-12-16,0 0-9 0,3 0-6 16,3-6-2-16,6-2 3 0,0-3-5 15,6-5 2-15,3-2-7 16,0-6-3-16,0-6-1 15,0-9-1-15,-4-7 0 16,-2 1 0-16,-3 3 15 16,0 2 10-16,-3 5 2 15,0 3 2-15,3 6-5 16,0 7 0-16,0 11-1 16,0 0 3-16,0 2-5 15,3-2-1-15,-3 0-2 0,3-3-2 16,0-2-4-16,3-3-2 15,0-6-44 1,-4-4-18-16,4-6-46 16</inkml:trace>
  <inkml:trace contextRef="#ctx0" brushRef="#br0" timeOffset="11">12438 5265 280 0,'-6'-2'107'0,"9"4"-58"0,0 6-64 0,3 0 13 16,0 8 0-16,0 5 3 16,0 6 22-16,-3 10 12 15,0 5-18-15,0 6-4 0,0-3-5 0,0-6-7 16,-3-2 0 0,0-5-32-16,0-5-14 0,0-9-87 15</inkml:trace>
  <inkml:trace contextRef="#ctx0" brushRef="#br0" timeOffset="12">12328 5469 312 0,'-6'-3'118'0,"12"3"-64"0,9-2-74 16,-3 2 15-16,-1 0-2 15,4 0 3-15,3 0 1 16,3 0 2-16,0 2 1 0,6 1-25 0,2 2-8 16,4 1-3-1,-6-1-1-15,-3 3 23 16,-3 0 10-16,-1 0 15 0,1 0 5 16,-3-3 6-16,0 0 1 15,0-2-6 1,-3-3 0-16,0-5-6 0,-3-3-1 15,-1 0-6-15,-2-3-1 16,-3 0-1-16,-6 1 1 16,-6 2-4-16,-6 3-2 0,-5 5-1 15,-4 5 0 1,3 6 0-16,0 4 0 0,3 4 16 16,3 13 6-1,6-1 3-15,9-1-1 0,6-4-13 16,9-2-6-1,6-8-19-15,9-8-8 0,2-6-104 16</inkml:trace>
  <inkml:trace contextRef="#ctx0" brushRef="#br0" timeOffset="13">13185 5435 212 0,'-3'-3'79'0,"3"6"-42"0,0-1-43 0,0 3 12 16,0 6-2-16,-3 5 2 15,0 2 6-15,3 4 3 16,0 1-8-16,3 4 5 0,3-3 3 15,0-6-9-15,0-2-4 16,0-5-6-16,3-3 0 16,3-11-3-16,3-8 0 15,0-2-7-15,-4 0-4 16,-2 2 7-16,0 3 6 16,-3 3 15-16,0 2 8 0,-6 3-9 15,3 8-2 1,3 3-7-16,0 2-1 0,0 0 7 15,6-2 4-15,0-3 8 16,0-3 3-16,3-7 1 16,-3-6 1-16,-1-3-11 15,1-2-2-15,0-3-6 16,-6 0-3-16,-3-2-29 16,-3-1-14-16,-3 1-58 15,3 2-56 1,-6 5 51-16</inkml:trace>
  <inkml:trace contextRef="#ctx0" brushRef="#br0" timeOffset="14">13512 5448 256 0,'0'2'96'0,"3"6"-52"0,0 8-51 0,0-5 14 15,-3 5-3-15,0 2 2 16,0 14-2-16,0-3-1 15,0-2-1-15,0-6-10 0,0-5-5 16,0-3-202 0,6-11 116-1</inkml:trace>
  <inkml:trace contextRef="#ctx0" brushRef="#br0" timeOffset="15">13450 5315 164 0,'-15'-2'63'0,"15"-3"-34"0,18-1-104 16,-12 4-21-16</inkml:trace>
  <inkml:trace contextRef="#ctx0" brushRef="#br0" timeOffset="16">13611 5202 208 0,'3'18'79'0,"0"-12"-42"0,0 4-34 15,0 3 15-15,0 6-7 0,0 13-1 16,0 5 0 0,-3 5 1-16,0 6-5 0,-3 5-4 0,3-6-1 15,-3-7-8-15,3-3-3 16,0-8-96 0</inkml:trace>
  <inkml:trace contextRef="#ctx0" brushRef="#br0" timeOffset="17">13527 5450 316 0,'0'-8'118'0,"12"3"-64"0,6-3-65 0,-6 6 18 15,3-1-7-15,0-2 2 16,3 2-17-16,0-2-6 0,2-3-61 15,1-3-24-15,0 1 6 16,0-4 5-16</inkml:trace>
  <inkml:trace contextRef="#ctx0" brushRef="#br0" timeOffset="18">13786 5215 200 0,'-3'3'77'0,"0"-1"-42"0,6 17-45 16,0-6 11-16,3 8 17 15,-3 8 12-15,0 3 16 16,3 5 6-16,-6 3-27 0,0 5-10 16,0-11-3-16,0-2-8 0,3-6-2 15,-3-5 1-15,0-5 0 16,3-10-19 0,0-12 0-16,3-4 1 15,0-3 1 1,3 2 4-16,-3 0 4 0,3 6 1 15,0 2 5-15,0 9 2 16,-3 4 4-16,0 6 3 16,0 5-2-16,-1 1-2 15,4-1-7-15,0-3-1 16,0-5-56-16,6-2-23 16,6-6-27-1</inkml:trace>
  <inkml:trace contextRef="#ctx0" brushRef="#br0" timeOffset="19">14340 5490 208 0,'-6'3'77'0,"3"-1"-42"0,3 4-45 16,0-1 11-16,0 3 3 15,-3 3 7-15,0 4 12 0,-3 9 6 16,3 0-15-16,0 0-6 0,6-3-1 16,3 0-9-16,6-2 0 15,6-3 2-15,0-9 4 16,3-4-1-16,2-8 0 15,1-8-8-15,-3-9-2 16,-6 1 10-16,-6 0 7 16,-9-3 5-16,-6 0 0 15,-6 3-7-15,-9 3-5 16,-3 5-24-16,1 2-11 16,-1 3-61-1,6 5-52-15,6 1 50 16</inkml:trace>
  <inkml:trace contextRef="#ctx0" brushRef="#br0" timeOffset="20">14510 5241 296 0,'-9'-8'110'0,"9"14"-60"0,0-4-58 15,0 9 2 1,0 8 0-16,0 10 18 15,0 2 12-15,0 6-12 16,0 3 1-16,3 8 0 0,0-3-12 16,0-6-2-16,0-4-29 0,0-6-10 15,0-8-66 1</inkml:trace>
  <inkml:trace contextRef="#ctx0" brushRef="#br0" timeOffset="21">14313 5469 328 0,'-6'-5'123'0,"9"2"-66"0,15-2-80 0,0 5 13 16,6-3-2-16,5-2 7 16,4-1 3-16,0 1 2 0,0 0 0 15,-1 0-16-15,1-6-4 16,-3-2-74-16,-3 0-59 15,-6-1 53-15</inkml:trace>
  <inkml:trace contextRef="#ctx0" brushRef="#br0" timeOffset="22">14641 5247 236 0,'-3'8'90'0,"15"8"-48"0,-4 18-49 16,-2-16 14-16,-3 6 10 15,0 11 9-15,-6 7 9 16,0 0 5-16,0 1-21 16,0-6-8-16,0-6-4 0,3-7-6 0,3-5-1 15,0-3-11-15,3-19-8 16,0-8 8 0,3-7-12-16,0-6-2 15,3-2 8-15,3 4 5 16,0 4 16-16,0 5 8 15,-3 5 0-15,6 8 3 16,-1 8-2-16,-2 8 2 16,-6 5-6-16,-3 8-1 15,-3-3-6-15,0-2-4 16,0-5-30-16,0-3-12 16,0-3-50-1</inkml:trace>
  <inkml:trace contextRef="#ctx0" brushRef="#br0" timeOffset="23">14986 5511 288 0,'3'3'110'0,"6"0"-60"0,3 2-61 16,-3-2 16-16,0-1-4 16,-1 1 1-16,4-3 6 15,0 0 5-15,0-3-7 16,0-2-1-16,-3 0 1 0,-3-3-3 15,0-3 0-15,-9 0 1 16,-3 1 2-16,-3 2-12 16,-3 3-3-16,-3 2-3 0,0 3 2 15,1 8 4 1,2 5 1-16,0 6 7 0,6 5 6 16,3 5 2-16,6 0 4 15,3-5-7-15,3-1-4 16,3-4-13-16,-1-6-4 15,7-5-33-15,0-5-14 16,3-3-54 0</inkml:trace>
  <inkml:trace contextRef="#ctx0" brushRef="#br0" timeOffset="24">15191 5540 208 0,'6'27'77'0,"0"7"-42"15,-3-5-23-15,0-18 21 0,0 0 5 16,0-1 4-16,0-5-9 16,-3 1-5-16,0-6-16 15,0 0 1-15,3-14 10 16,0-4-2-16,0-3-3 16,0-6-4-1,3 1-13-15,6 2-5 0,0 3-5 16,3 2 0-16,-3 6-33 15,2 3-12-15,1 2-47 16,0 2-19-16,6 4 15 16</inkml:trace>
  <inkml:trace contextRef="#ctx0" brushRef="#br0" timeOffset="25">15531 5432 348 0,'-18'3'129'0,"12"-1"-70"0,-9 3-71 0,9-2 18 15,-3 2-10-15,0 3 0 16,0 0-2-16,6 3 1 16,3 2 3-16,6 3-6 0,6 8 1 15,0 5 1-15,0-3 1 16,0-2 16-16,-6 0 9 16,-3-3 13-16,-6-2 4 15,-3-3-11-15,-6-3-3 16,-3-5-20-16,0-3-6 15,0-2-38-15,0-3-15 16,3 0-57-16,6-3-23 0,3-2 20 16</inkml:trace>
  <inkml:trace contextRef="#ctx0" brushRef="#br0" timeOffset="26">15679 5755 376 0,'-6'37'140'0,"1"-13"-76"0,-13 2-88 16,12-13 17-16,-3 0-19 16,-6 3-1-16,0-5-116 15,-9 0-52-15</inkml:trace>
  <inkml:trace contextRef="#ctx0" brushRef="#br0" timeOffset="27">16066 5456 132 0,'3'-6'52'0,"-6"6"-28"0,6 0-4 0,-3 0 19 15,0 0-2 1,0 0 1-16,0 3-13 0,-3 0-5 15,0 5-11-15,0 8-11 0,0 7-1 16,0 9 1-16,3 5 1 16,0 0 3-16,6-2 1 15,3-6-4-15,3-3-1 16,0-5 3-16,3-7 1 16,0-7 4-16,0-7 3 15,0-5-4-15,-3-5-3 16,-3-6-1-16,-1-13-1 15,-2-3 0-15,-3 3 0 0,0 0 0 16,-6 5 0-16,0 3 6 16,0 5 6-16,0 5 0 15,3 6 3-15,0 5-10 16,3 8-6-16,0 5 1 16,3 6-1-16,0 4-2 15,3 1 2-15,0-3-4 16,3-2 1-1,3-3-40-15,0-3-16 0,3-2-51 16</inkml:trace>
  <inkml:trace contextRef="#ctx0" brushRef="#br0" timeOffset="28">16388 5498 232 0,'-3'13'88'0,"6"8"-48"0,0 27-42 0,0-19 14 15,0 8 5-15,3 6 4 16,-3-1-7-16,3 3-1 16,-3-3-7-16,3-2-4 0,-3-6 1 15,0-10 0-15,-3-8 1 16,0-5-5-16,-3-9 1 0,0-10-2 15,-3-8-2 1,0-5 3-16,0-16 0 16,0-3 1-16,-3-12 0 15,6-1 0-15,3 2 2 0,3 4 3 16,6 4 2-16,6 9-3 16,5 5-1-16,7 5-3 15,0 8-3-15,0 11 2 16,-6 10 2-16,-6 11 9 15,-4 11 5-15,-5 7 2 16,-9 3 1-16,-5-3-7 16,-4-4-2-16,-6-7-5 0,0-4-3 15,0-6-18 1,0-5-9-16,3-5-30 16,6-6-15-16,6-5-50 15</inkml:trace>
  <inkml:trace contextRef="#ctx0" brushRef="#br0" timeOffset="29">16909 5456 304 0,'-27'-6'115'0,"24"4"-62"0,-3-1-66 0,3 0 17 15,-3 1 5-15,-3 2 8 16,-6 0-8-16,-3 5-5 15,-2 6-2-15,-1 7-2 0,3 3 2 16,3 9-6-16,3 7 1 0,3 0-4 16,3-6 2-16,6-2 1 15,6-7 2-15,6-7 3 16,3-4 2-16,3-8-1 16,0-9 1-16,0-9-2 15,-4-9-1-15,-2-3 1 16,-3-4 1-16,-6-4 1 15,-6 1 3-15,-3-9-5 16,-3 1-1-16,-3 0 0 16,1 7 2-16,2 9 1 15,0 5 3-15,3 5-3 16,3 5 0-16,0 9-3 0,6 10-3 16,6 10-1-1,3 6 0-15,2 8 3 0,1 5 0 16,3 2 3-16,6 1 1 15,-3-3-28-15,3-5-12 16,2-11-31-16,1-8-10 16,6-10-26-1</inkml:trace>
  <inkml:trace contextRef="#ctx0" brushRef="#br0" timeOffset="30">17177 5480 256 0,'-15'-8'96'0,"9"5"-52"0,-15 6-38 0,9 2 22 15,0 3-13-15,-3 5-3 0,0 3-5 16,-2 5 0 0,5 8-4-16,3-2 5 0,6 2 2 15,3-3-5-15,6-2-1 0,0-5-4 16,8-6-3-16,4-8-1 16,0-5 0-16,0-5-6 15,-3-11-4-15,-3-5 8 16,-3-3 5-1,-3 3 1-15,-3 2 0 0,0 6 1 16,0 2 1-16,-3 3 1 16,0 6 1-16,3 4-5 15,3 9-1-15,0 10 1 16,2 0 0-16,4 3 1 16,0-3 2-16,3-2-3 0,-3-3 0 15,0-6-43-15,0-2-18 16,0-5-53-1</inkml:trace>
  <inkml:trace contextRef="#ctx0" brushRef="#br0" timeOffset="31">17275 5268 276 0,'-6'0'104'0,"9"3"-56"0,0 7-60 0,0 1 15 15,3 7-3-15,0 9 4 16,3 7 8-16,-3 8 2 0,0 17-7 16,0-4-4-16,-1-7 0 0,4-3-9 15,0-8-1 1,-3-11-49-16,-9-5-20 0,-3-5-33 16</inkml:trace>
  <inkml:trace contextRef="#ctx0" brushRef="#br0" timeOffset="32">17165 5437 288 0,'-12'0'110'0,"12"0"-60"0,3 0-58 16,-3 0 16-16,9 0-2 0,3 0 4 15,5-2-5-15,7-1-1 16,12 0-2-16,3 1-24 0,-4 2-9 16,1 0-80-1,-3 0-48-15,-6 0 69 16</inkml:trace>
  <inkml:trace contextRef="#ctx0" brushRef="#br0" timeOffset="33">17498 5493 252 0,'0'8'96'0,"9"0"-52"0,0 2-49 0,-3-4 17 0,0-1-3 16,6 0 5-1,-3-2-4-15,0-1 0 16,6-7-9-16,-1-3 0 0,-2 0-10 16,-3-2-2-16,-3-1-5 15,-6 0-3-15,-6 1-7 16,-6 2-4-16,-6 3 3 15,-2 5 2-15,-1 5 14 16,0 6 8-16,3 2 18 16,3 3 10-1,6 2 5-15,0 9 4 0,9 2-7 16,6-3-2-16,6 1-14 16,3-4-4-16,12-1-12 15,3-4-4-15,2-5-42 0,4-5-18 16,3-2-34-1</inkml:trace>
  <inkml:trace contextRef="#ctx0" brushRef="#br0" timeOffset="34">18159 5432 244 0,'-21'0'90'0,"9"5"-48"0,-6 3-42 15,9 0 18-15,0 0 1 16,3 3 5-16,1-1-17 16,2 1-5-16,3-1-3 15,5 4-2-15,7-1-1 0,3 5 0 16,0 6 3-16,0 0 0 16,-6 0 3-16,-6-3 3 0,-6-3 2 15,-3-2 3 1,-3-2 1-16,-3-7-10 15,0-4-5-15,-3-3-38 0,3-5-17 16,4-11-45 0,11-8-30-16,5 0 60 15</inkml:trace>
  <inkml:trace contextRef="#ctx0" brushRef="#br0" timeOffset="35">18287 5495 268 0,'-21'11'101'0,"12"2"-54"0,3 6-57 0,3-9 14 0,3 14-1 16,0 0 5-16,3-3 16 15,3-2 7-15,9-1-16 16,0-2-6-16,6-5-4 0,6-3-3 16,2-8 1-16,1-3-2 15,-3-10 2-15,-3-6-2 16,-9-2-1-1,-4-3 3-15,-17 0 2 0,-5-2-11 16,-4 2-3-16,-3 3-5 16,0 5-1-16,-6 5-34 15,3 6-13-15</inkml:trace>
  <inkml:trace contextRef="#ctx0" brushRef="#br0" timeOffset="36">18617 5202 248 0,'-18'-32'93'0,"12"16"-50"0,-5 8-28 0,5 8 24 16,-3 8-23-16,0 5-8 15,3 8-9-15,0 6 0 16,3 7 1-16,0 6 11 0,3 5 5 15,3 3-4-15,3 7 1 16,3 1-10-16,0-6-2 16,0-5-8-16,-3-5 0 15,0-9-32-15,-4-7-12 16,-2-8-31-16,-5-5-14 0,-1-9 8 16</inkml:trace>
  <inkml:trace contextRef="#ctx0" brushRef="#br0" timeOffset="37">18349 5482 284 0,'-3'-2'107'0,"15"2"-58"0,9-6-55 15,-9 4 19-15,15 2-6 16,3-3 3-16,2 0-3 16,4 3-2-16,0 0-2 15,2-2-33-15,1-1-13 0,-6 0-68 16,0 1-42-1,-7-1 69-15</inkml:trace>
  <inkml:trace contextRef="#ctx0" brushRef="#br0" timeOffset="38">18820 5233 280 0,'-9'3'107'0,"9"2"-58"0,-3 9-57 0,3-4 18 16,0 9 13-16,0 7 9 15,0 6-4-15,0 8-4 16,0 5-14-16,0 5-6 0,0-2-1 16,0-6-22-16,0-5-9 15,0-5-30-15,0-9-14 16,0-4-52-16</inkml:trace>
  <inkml:trace contextRef="#ctx0" brushRef="#br0" timeOffset="39">18650 5498 312 0,'-3'-5'118'0,"12"2"-64"0,9-5-61 16,-6 6 21-16,12-4-5 16,2-2 2-16,1 0-8 15,3 3-1-15,3 0-2 16,-1 2-75-16,1 3-34 0,-3 3-11 15</inkml:trace>
  <inkml:trace contextRef="#ctx0" brushRef="#br0" timeOffset="40">19013 5456 236 0,'-9'0'90'0,"9"8"-48"0,-3 5-53 0,3-3 11 15,0 6 30-15,0 8 16 16,0 5-5-16,0 0-3 16,3-2-22-16,3-3-10 0,3-3-4 15,0-5-7-15,0-3 1 16,0-5-7-16,3-6-1 16,-3-2-6-16,0-5-4 0,-3-3 5 15,0-5 3-15,0-5 5 16,-3 2 6-16,-1 5 4 15,1 19 0 1,3 0-3-16,0 3 6 16,3-1 2-1,6 1 5-15,3-3 6 0,3-3-5 16,0-5 1-16,0-5 1 16,-1-3 1-16,-2-6-6 15,-6-4-3-15,-3-3 1 16,-3 0 0-16,-6-1-3 15,-6 1-3-15,-3 0-16 16,0 3-5-16,-6 4-19 16,3 1-5-16,3 5-39 0,1 3-14 15,11 2 2 1</inkml:trace>
  <inkml:trace contextRef="#ctx0" brushRef="#br0" timeOffset="41">19427 5466 288 0,'-9'3'107'0,"6"2"-58"0,-15 3-53 0,6 0 18 15,0 3 3-15,-3 5 4 16,1 5 2-16,2 8 1 16,3-3-13-16,3 1-4 0,6-6-3 15,3-3-2-15,3-4-2 16,6-6 3-16,5-3 0 15,1-8-4-15,0-10 1 0,-3-5-2 16,-3-4-2-16,-3 1 7 16,-3-3 3-16,-3 3-10 15,-3 3-2-15,0 4 7 16,-3 7 6-16,0 4-8 16,0 8-1-16,-3 6 1 15,6 5 0-15,3 5-2 16,0 3 2-16,3-3-6 15,6-5-3-15,3-3-32 16,0-3-15-16,2-2-74 16,1-2-37-16,-3-6 81 15</inkml:trace>
  <inkml:trace contextRef="#ctx0" brushRef="#br0" timeOffset="42">19620 5501 252 0,'6'2'93'0,"0"6"-50"0,0 11-41 0,-3-9 17 16,3 6 12-16,0-3 16 16,0 11-16-1,0-5-16-15,0-6-9 0,-3-2-5 16,0-3 1-16,-3-3 3 16,0-5 2-16,0-8 3 0,-6-5-5 15,0-6-3 1,0-2-4-16,3-3 1 0,0 3-1 15,6 0-2 1,3 2-8-16,3 1-5 0,3-1-20 16,3 6-9-16,0 0-19 15,0 2-10-15,-1 1-30 16</inkml:trace>
  <inkml:trace contextRef="#ctx0" brushRef="#br0" timeOffset="43">19844 5435 236 0,'-3'10'90'0,"3"-5"-48"0,0 9-36 15,3-6 22-15,6 0-6 16,-3 2 1-16,2-2-1 0,1 0-2 16,3-3-10-16,3-2-2 0,0-3-1 15,0-3-3-15,0-2-1 16,-3-3-3 0,0 0-1-16,-3-2-10 0,-6-1-3 15,-6 0-20-15,-3 3-7 16,-6 3 10-16,-9 2 5 15,0 6 16 1,-3 5 8-16,3 5 24 0,4 6 10 16,2 2 11-16,6 3 3 15,6 5-7-15,12 0-4 16,3-3-19-16,5-2-8 16,4-3-18-16,3-5-7 0,3-5-37 15,-3-3-18 1,11-3-68-16</inkml:trace>
  <inkml:trace contextRef="#ctx0" brushRef="#br0" timeOffset="44">20177 5673 316 0,'-3'2'121'0,"3"1"-66"0,0 8-60 16,0-1 23-16,0 3 17 15,0 9 14-15,-6 1-3 16,-3 1-2-16,-6 3-25 15,-6-4-14-15,-5 1-6 0,-7-3-53 16,-3 1-22-16,-17-9-102 16</inkml:trace>
  <inkml:trace contextRef="#ctx0" brushRef="#br0" timeOffset="45">20874 5435 196 0,'-12'0'74'0,"6"0"-40"0,-3 0-31 15,6 0 15-15,0 2-7 16,-3 1 1-16,0-1-3 15,-9 4 0-15,-6 2-5 16,3 5-7-16,0 5-1 0,4 1 2 16,-1 5 3-16,6 2-2 15,3-5-2-15,6-2 4 16,9-3 3-16,6-3 1 0,-1-5 0 16,1-11-3-16,0-7 1 15,0-3-2-15,-3-6-1 16,-3 0 1-16,-3 1 1 15,-3-1 8-15,-3 4 3 16,0-1 7-16,-3 2 4 16,3 4-3-16,-3 5-1 15,3 2-13-15,0 8-7 16,6 11-3-16,3 13-1 16,0 14 3-16,0-1 0 15,-3 11 7-15,-3-6 4 16,-6-4-1-16,-3-4 0 15,-3-4-5-15,-3-9-1 16,-12-7-10-16,-3-9-3 0,0-2-37 16,-2-8-14-16,2-13-11 15,6-8-3-15,3-3-14 16</inkml:trace>
  <inkml:trace contextRef="#ctx0" brushRef="#br0" timeOffset="46">20915 5501 260 0,'3'0'96'0,"0"2"-52"0,0 1-47 15,-3-3 16-15,6 3 2 16,0 2 4-16,6 0 0 16,3-2 0-16,3 0-10 15,3-3-3-15,-1-3-2 0,-2 0-5 0,0-2 1 16,-3 0 2-1,-3-3 1-15,-3-3-4 0,-6 1-1 16,-6 2-6-16,-3 0 0 16,-12 2-1-16,-6 4 1 15,-3 4 5-15,-2 9 1 16,-1 5 4-16,3 2 3 16,6 1 4-16,9 5 5 15,9 2-4-15,9 1 0 16,9-4-4-16,12-4 1 15,6-6-9-15,2-2-3 16,1-9-35-16,9-2-16 0,-4-10-42 31,1-14-51-31,-9-2 47 0</inkml:trace>
  <inkml:trace contextRef="#ctx0" brushRef="#br0" timeOffset="47">21240 5218 308 0,'-24'-8'115'0,"24"-8"-62"0,0 26-62 16,0-2 18-16,0 6-5 16,6 7 5-16,0 16-3 15,0 5 2-15,0 6-5 16,0 7 0-16,0 1 1 0,-1-6-2 16,1-5-2-16,0-8-48 15,-3-8-20-15</inkml:trace>
  <inkml:trace contextRef="#ctx0" brushRef="#br0" timeOffset="48">21076 5429 356 0,'-9'-5'134'0,"12"0"-72"0,0 2-72 16,9-2 26-16,3-3-6 15,9-3-5-15,11 9-1 16,1-6-2-16,6 5-15 0,-1 3-6 16,10 0-52-16,-6-3-21 0,-7-2-39 15</inkml:trace>
  <inkml:trace contextRef="#ctx0" brushRef="#br0" timeOffset="49">21692 5461 296 0,'-21'8'112'0,"30"5"-60"0,-15 8-52 0,6-10 23 16,0 5-9-16,0 10 0 16,6-2-8-16,0-3-4 15,0 0-1-15,0-2-54 0,3-3-22 16,0-6-52 0</inkml:trace>
  <inkml:trace contextRef="#ctx0" brushRef="#br0" timeOffset="50">21647 5387 272 0,'-17'-3'104'0,"20"3"-56"0,11 0-85 0,-8 0 3 0,6 3-35 15,3 8-9-15,0-4 1 16,0 1 3-16</inkml:trace>
  <inkml:trace contextRef="#ctx0" brushRef="#br0" timeOffset="51">21832 5530 264 0,'-3'16'101'0,"0"-8"-54"0,3 5-55 16,0 0 16-16,0 6-2 16,0-4 6-16,-3-1-4 0,0-1 0 15,3-5-4 1,0 0-3-16,0-8 0 15,6-21-6-15,0-3 3 16,0-3-3 0,3 1-2-16,6 2 4 0,3 3 3 15,-1 5 7-15,1 5 6 16,-3 6-3-16,3 5 0 16,-3 11-4-16,-3 2-1 15,0 3-3-15,-3 10 1 16,-3-2-2-16,0-3 2 15,0-5-33-15,2-3-71 16,4-5-5 0,0-13 7-1</inkml:trace>
  <inkml:trace contextRef="#ctx0" brushRef="#br0" timeOffset="52">22383 5244 212 0,'-21'-29'82'0,"21"-8"-44"0,-21 13-7 16,15 19 29-16,-6 0-10 15,0 2-3-15,-3 3-22 16,0 8-10-16,1 8-9 16,-1 5-9-16,3 5-3 0,3 11 0 15,3 8 4-15,3 3-1 16,3 0 1-16,3 12 0 15,3-7 0-15,0-2-31 0,0-9-15 16,0-5-67 0,-3-8-52-16,-3-10 63 15</inkml:trace>
  <inkml:trace contextRef="#ctx0" brushRef="#br0" timeOffset="53">22067 5503 316 0,'3'-10'118'0,"21"7"-64"0,9-2-54 0,-21 2 21 15,5-2-12-15,7 0-1 0,3 2-11 16,0 0-5-16,11 3 4 16,-2 0-47-16,-3 3-18 0,-6 2-44 15,-3-2-31 1,-7 0 64-16</inkml:trace>
  <inkml:trace contextRef="#ctx0" brushRef="#br0" timeOffset="54">22430 5525 256 0,'-18'15'96'0,"12"-4"-52"0,-14 0-38 15,17-1 22-15,0 1-11 16,9 5-2-16,0-3-2 16,2 0 1-16,4 0-7 15,0 1-2-15,6-7 1 0,0-1-1 0,-3-6 2 16,0-3-2-1,-3-5 2-15,-3-5 5 16,-3-3 2-16,-6 0-3 0,-3-2-1 16,-6-1-15-16,-3 1-6 15,-6 2-9-15,9 5-2 16,-3 3-17-16,0 3-7 16,6 2-20-16,0 1-9 15,6 2-25 1</inkml:trace>
  <inkml:trace contextRef="#ctx0" brushRef="#br0" timeOffset="55">22597 5519 268 0,'15'6'101'0,"-9"1"-54"0,0 7-46 0,-3-6 19 0,6 7 4 15,-3 7 7-15,0-1-12 16,-1-3-3-16,1-2-10 15,-3-3-2-15,0-2 0 16,-3-3 2-16,0-3 1 0,0-2 5 16,-3-3 3-16,0-3-6 15,0-10-3-15,0-8-1 16,3-6-1-16,3 1-5 16,3-1-1-16,3 1 1 15,-3 5 0-15,6 2-2 16,-3 3 2-16,0 6-19 15,0 2-9-15,0 3-27 0,3 2-10 16,-3 3-29 0,-6 0-50-16,12 3 39 15</inkml:trace>
  <inkml:trace contextRef="#ctx0" brushRef="#br0" timeOffset="56">22871 5437 144 0,'0'0'55'0,"3"0"-30"0,0 3-1 0,0-1 24 15,-3 4 0-15,6 2 4 16,-3 2-5-16,0 4-2 0,0 4-24 16,0 3-4-16,-3 6-2 15,0-4-6-15,0-1-1 0,0-4-4 16,0-5-1-16,0-2 1 15,0-3 0-15,0-8-2 16,0-5-2-16,0-1-6 16,0-10-4-16,3-5-5 15,-3-3-2-15,8 1 1 16,-2-6 0 0,3 5 9-16,-3 3 6 0,6 5 5 15,-3 5 5-15,0 8-2 16,6 9 1-16,3 4 4 15,-3 6 2-15,-9 3 4 16,0 5 1-16,-3 5-6 16,-3-6-3-16,0-4-3 15,0-6-5 1,0-2-1-16,3-19-7 16,3-5-8-16,5-6-2 15,-2-5-2-15,9 1 1 16,0-4 9-16,-3 6 7 15,6 2 10-15,-3 11 6 16,0 6-5-16,-1 7-3 16,-2 6 0-16,-3 5 2 15,-3-1-2-15,0 1-2 16,3 5-9-16,-3-2-5 0,3-6-35 16,6 3-14-16,-1-3-23 15,4-13-7-15,0-10-21 16</inkml:trace>
  <inkml:trace contextRef="#ctx0" brushRef="#br0" timeOffset="57">23466 5437 296 0,'-24'-10'110'0,"15"10"-60"0,0 2-45 16,3 1 22-16,-5 0-4 16,2 4 1-16,-3 4-5 15,0 2-1-15,0 6-10 16,3 7 1-16,3 3 4 0,3 0-3 15,6-2 0-15,3-3-4 16,3-6 1-16,3-2-15 0,0-8-5 16,9-3-9-16,-1-5-1 15,1-10 7-15,-3-9 7 16,-12 1 8-16,0-3 3 16,-6-3 2-16,0 3 0 15,0 2 0-15,0 6 0 16,0 2 0-1,6 6 2-15,-6 5-8 0,9 8-3 16,0 3 5-16,6 10 4 16,-3 8-2-16,-3-5 1 15,5-1-6-15,1-4-2 16,-3-3-36-16,6-6-15 16,-6-4-44-1,6-9-63-15,3-23 45 16</inkml:trace>
  <inkml:trace contextRef="#ctx0" brushRef="#br0" timeOffset="58">23677 5085 304 0,'-3'3'112'0,"6"5"-60"0,0 10-58 16,-3 9 19-16,6 5 7 15,-3 13 7-15,-3 8-13 16,6 2-6-16,-3-2-5 15,6 10 0-15,-6-10 0 0,12-10-26 0,-9-6-11 16,3-5-74 0,0-11-69-1,-6-8 55-15</inkml:trace>
  <inkml:trace contextRef="#ctx0" brushRef="#br0" timeOffset="59">23529 5435 348 0,'0'-3'132'0,"0"3"-72"0,14-5-66 0,-5 5 22 15,6-11-10-15,6 3-1 16,15-2-17-16,0-1-4 0,5 0 8 16,-5 3-36-16,-3 0-15 0,-4 3-18 15,4 0-8 1,-6 0-8-16,-6 5 263 31,0 23-68-15,-3 4-13-16,-7 5-46 15,-2-6-24-15,0 1-15 16,-3 2-2-16,3-6-2 16,-3 4-27-16,3-14-9 0,-3 6-79 15,3-6-74 1,0-16 56-16</inkml:trace>
  <inkml:trace contextRef="#ctx0" brushRef="#br0" timeOffset="60">23892 5260 404 0,'-12'-5'151'0,"15"5"-82"0,-3-3-85 0,0 3 21 15,0 0-15-15,6 0 1 16,6 3-19-16,0-1-7 15,8 4 18-15,1-1-53 0,6 3-22 16,-3-3-29 0</inkml:trace>
  <inkml:trace contextRef="#ctx0" brushRef="#br0" timeOffset="61">24079 5445 280 0,'-15'19'104'0,"12"-3"-56"0,-3 7-52 0,6-9 21 0,6-1-2 16,-3 5 5-16,9 9-8 15,3-3-4-15,0-9-5 16,9-4-3-16,0-3 3 0,-1-11 2 16,1-7 2-1,-3-6-3-15,-6-3-1 0,0-2 5 16,-9-3 5-16,-9-2-1 16,-15-8 1-16,-3 2 6 15,0 3 5-15,-8 8-15 16,5 2-7-16,3 3-31 15,3 6-11-15,6-1-42 16,6 6-15-16,12-1-33 16</inkml:trace>
  <inkml:trace contextRef="#ctx0" brushRef="#br0" timeOffset="62">24368 5355 332 0,'18'24'126'0,"-15"-3"-68"0,18 6-57 0,-15-14 27 15,-3 3-2-15,-3 2 7 16,0-2-9-16,-3 0-5 16,-3-3-10-16,6-2-6 0,-3-3 0 15,0-3 0-15,0-2 1 16,3-1-9-16,0-4-2 16,0-6 2-16,0-8 2 15,9-3-9-15,0-12-2 16,8-1 0-16,1 5 3 15,-3 9 7-15,6 7 4 0,0 11 5 16,0 11 4-16,0 5 9 16,-4 8 6-16,-5-1-7 15,-3-1-2-15,0-4-17 16,-3-2-6-16,0 2-63 16,9-4-26-16,0-17-67 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0:27.812"/>
    </inkml:context>
    <inkml:brush xml:id="br0">
      <inkml:brushProperty name="width" value="0.05292" units="cm"/>
      <inkml:brushProperty name="height" value="0.05292" units="cm"/>
      <inkml:brushProperty name="color" value="#FF0000"/>
    </inkml:brush>
  </inkml:definitions>
  <inkml:trace contextRef="#ctx0" brushRef="#br0">22960 3776 144 0,'0'-11'55'0,"3"6"-30"0,0-1-3 0,0 6 20 16,0 0-7-16,3 0-3 15,3 6-3-15,3 4-1 16,-3 14-15 0,0 5 3-16,0 8 4 0,-3 3 0 15,2 2 0-15,-2 3 1 0,0 3 1 16,0 2-12-16,0-10-6 16,0-3 0-16,0-8-1 15,0-5-15-15,-6-8-6 16,6-3-33-16,-3-16-92 31,3-2-25-31,0-6 64 16</inkml:trace>
  <inkml:trace contextRef="#ctx0" brushRef="#br0" timeOffset="1">23344 3723 140 0,'-3'0'55'0,"6"2"-30"0,3 4-25 15,-3 2 13-15,0 5 15 16,6 13 9-16,0 6 4 16,0 0 2-16,3 5-24 15,0 0 0-15,2 3 2 0,-2-1-8 16,-3-2-2-16,0 0-9 15,-3-8-3-15,0-5-5 0,0-5-1 16,-3-3-38-16,0-3-18 16</inkml:trace>
  <inkml:trace contextRef="#ctx0" brushRef="#br0" timeOffset="2">22907 4567 160 0,'-6'-6'63'0,"12"6"-34"0,-4 3-23 0,-2-3 17 16,6 5 1-16,3 3 3 15,-3 6 3-15,9 4 1 16,6 3-16-16,0 11 2 0,3 0 1 0,5-1-8 16,10 1-3-16,6 0 2 15,2-6 4-15,7-4-5 16,6-9 0-1,2-8 2-15,4-8 1 16,-1-4-1-16,3-12-1 16,-8-7-3-16,-9-4-1 0,-7-4 1 15,-5-3 1-15,-9 0 1 16,-9 3 0-16,-10 2-2 16,-2 3 1-16,0 5-2 15,-9 3 0-15,-3 0-10 16,-3 7-2-16,-3 4-16 15,-2 2-5-15,2 5-21 16,3 1-9-16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2:51:07.999"/>
    </inkml:context>
    <inkml:brush xml:id="br0">
      <inkml:brushProperty name="width" value="0.05292" units="cm"/>
      <inkml:brushProperty name="height" value="0.05292" units="cm"/>
      <inkml:brushProperty name="color" value="#FF0000"/>
    </inkml:brush>
  </inkml:definitions>
  <inkml:trace contextRef="#ctx0" brushRef="#br0">7354 11126 248 0,'-3'0'93'0,"6"0"-72"0,3 2 18 0,0-2 3 16,0 3-7-16,3-3 2 16,3 5-6-16,6-2-1 15,2 0-17-15,4-1 3 0,3-2 2 16,3-2-4-16,5-1 0 0,4 3-4 15,6 0-1-15,2 0-3 16,4 0 1-16,3 3 0 16,-1-6 3-16,4 3-1 15,2-3 2-15,7 3-4 16,-1-2-2 0,4 2 0-16,-4 0-1 15,1 0-2-15,2-3 1 0,1 3-2 16,-1 0-1-16,0 3 1 15,4-3-1-15,-4 0 0 16,1-3 2-16,-1 3-3 16,1-3 0-16,-1 6 3 15,-2-3 1-15,-1 3-1 16,-5-3-2-16,2 0 1 16,1-3 1-16,2 3-1 15,4 0-1-15,-7 3-2 16,1-3 1-1,-4 0 1-15,1-3 0 0,-1 3 2 16,1-3 1-16,2 3 1 16,1-2 2-16,-4 4-3 15,1-4 0-15,-1 2-1 16,1-3 1-16,2 0-2 0,1 1 2 16,-3 2-2-16,-1-3-1 15,-2 6 1-15,-4-6 1 16,-2 6-1-16,-4-6 2 15,4 3-2-15,3-2 2 16,-1 2-2-16,4 0 2 16,-4 2-2-16,-2-2-1 0,2 0-2 15,-2 0 1 1,0 0 1-16,-1-2 0 0,1 2 0 16,-1-3 2-1,1 3-1-15,-3-3 2 16,-1 6-2-16,-5-6 2 15,0 3-2-15,-4-5 2 16,-2 2-13-16,-3-2-6 16,-9-3-90-16,-9 3-42 15,-15-30 75 1</inkml:trace>
  <inkml:trace contextRef="#ctx0" brushRef="#br0" timeOffset="38932.3419">7738 6326 220 0,'-3'-18'85'0,"3"15"-66"0,0-2-1 0,0 2-6 0,0 0-4 16,-3 1 0-16,-3-1 2 16,-3 1 4-16,0-1-8 15,0 0 8-15,0 3 5 0,0 3-4 16,3 0 0-16,0 2-5 15,6 3-1-15,9 0 6 16,9-3 4-16,9 0 8 16,12-5 4-16,23-2 0 15,19-1 1-15,5 0-6 16,48-2-2 0,21 2-9-16,41-5-2 15,30 6-5-15,33-1 0 0,21 1 1 16,15 2 2-16,17 7 1 15,10-1 2-15,-13-1-3 16,-8 3-1-16,-9-8-2 16,-33 0 2-16,-30-5-1 15,-21-1 2-15,-38 1-4 0,-36-3-2 16,-33 3-22-16,-27 2-9 16,-14 1-132-16,-21 10-62 15,-4-16 111 1</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4:35.706"/>
    </inkml:context>
    <inkml:brush xml:id="br0">
      <inkml:brushProperty name="width" value="0.05292" units="cm"/>
      <inkml:brushProperty name="height" value="0.05292" units="cm"/>
      <inkml:brushProperty name="color" value="#FF0000"/>
    </inkml:brush>
  </inkml:definitions>
  <inkml:trace contextRef="#ctx0" brushRef="#br0">21674 16896 272 0,'0'3'104'0,"0"-3"-81"0,0 0 9 0,0 0-2 16,0 0 1-16,0 0 6 15,0 0 2-15,0 0 3 16,0-13-14-16,3-1-7 0,0-4-12 16,3-8-4-16,0-12-3 15,3-1 1-15,0-6-4 16,3 0 0-16,0 2 1 16,0 6 0-16,-3 6 0 15,0 4 2-15,-4 6-1 16,1 3-1-16,0 10-2 15,0 2-1-15,0 6-3 16,3 14-1-16,0 9 6 16,3 20 5-16,0 7 0 15,0 3 1-15,0-3-3 16,3-2 1-16,-3-9-4 16,-1 1 0-16,1-3-6 15,-3-5-3-15,-3-8-41 0,-3-6-16 16,-3-4 32-16,-6-9 17 15</inkml:trace>
  <inkml:trace contextRef="#ctx0" brushRef="#br0" timeOffset="207.7228">21683 16790 424 0,'-18'-2'159'0,"9"2"-124"0,9 0-9 0,0 0-14 31,0 0-12-31,0 0 2 0,6-3-3 0,3 1-2 16,3-4 2-16,3 6-2 0,6-2 1 15,6 2-16-15,5 0-8 16,4 0-81-16,3 0-37 0,2-6 74 16,-2-4 35-16</inkml:trace>
  <inkml:trace contextRef="#ctx0" brushRef="#br0" timeOffset="680.2786">21999 16719 236 0,'-3'-3'90'0,"3"3"-70"0,0-2 4 0,0 2-3 16,0 0 11-16,3 5 9 16,0 0-6-16,0 3-3 15,0 5-18-15,0 11 0 0,0 3 0 0,-3-6-5 16,0 5-3-16,0 1-3 16,0-9 0-16,0 1 0 15,0-6 1-15,0-5-2 16,0 3-2-16,0-9-4 15,0-4-2-15,0-9-8 16,3-7-2-16,2-9 0 16,4 1 0-16,0 4 15 15,0 1 10-15,3 5 2 0,0 6 2 16,0 5-12-16,0 5-3 16,0 7 7-16,0 4 4 15,-3 5 4-15,0 2 3 16,-3 1-7-16,-1-1-3 15,-2-2-8-15,0 6-1 16,0-7-19-16,-3-1-6 16,0-4-73-16,0-4-34 15,3-1 70 1,3-10 33-16</inkml:trace>
  <inkml:trace contextRef="#ctx0" brushRef="#br0" timeOffset="992.846">22264 16798 324 0,'-3'11'123'0,"3"-3"-95"0,3 10-6 16,0-10-10-16,0 6-10 15,-1 4 1-15,-2-5-2 16,0 6 2-16,0-11-2 16,0 5 17-16,0-5 8 0,0-3-24 15,0-5-10-15,0-2 12 16,6-4 7-16,0-4-28 15,3-11-15-15,0-6 5 16,6 3 4-16,0 1 34 16,6 4 14-16,0 6 0 15,3 5-2-15,-4 8-11 16,1 8-3-16,-3 8 4 0,-3 2 1 16,-3 3-3-1,0 0-1-15,0 3-57 16,-3-5-25-16,0-6 36 0,5-2 17 15</inkml:trace>
  <inkml:trace contextRef="#ctx0" brushRef="#br0" timeOffset="3175.8373">10581 10599 196 0,'0'-10'74'0,"0"10"-58"0,6-8 18 0,-6 5 26 16,2 3-34-16,1-3 29 15,0 3-32-15,0 0 9 0,3 3-4 16,0-3 2-16,0 11-5 15,0-1-1-15,0 9-13 16,-3-3 0-16,0 7 2 0,0-4-5 16,-3 5 0-16,0-3-2 15,0-3-1-15,0 6-1 16,0-11 0-16,0-2-2 16,0-6-2-16,0 1-4 15,0-12 0-15,0 1-9 16,3-11-2-16,3-13-3 15,0 8 1-15,0 2 7 16,0-2 3-16,0 3 5 16,3 4 3-16,-3 1 0 15,3 5 2-15,0 3 4 16,0 10 4-16,2 3 0 16,-2 3 1-16,-3-3-2 15,0 5-1-15,0 0-3 0,-3 0 1 16,0-2-2-16,-3 0 2 15,0-6-9 1,0 3 2-16,0-8-10 16,3 0 6-16,0-11-12 15,3 1 9-15,6-11-1 32,3 2 5-32,15-10 4 15,-7 10 11-15,1 9 4 16,-3 10 4-16,-3 8 0 15,-3 5-11-15,0 3-5 0,-9 2-1 0,0 1 4 16,-3-3 4 0,0-8-97-1,0 2 48-15,0-4-50 16,2-1 51-16</inkml:trace>
  <inkml:trace contextRef="#ctx0" brushRef="#br0" timeOffset="3555.6888">11113 10570 400 0,'-3'11'148'0,"3"-11"-115"0,6 13-14 16,-3-8-12 0,3 3-9-16,0-3 14 15,3 3-6-15,0-2 17 0,0-1-13 16,3-2 9-16,0-1-11 15,0-7-5-15,3 0-1 0,-3-9-11 32,-1 4 5-32,-5-6-10 15,3 5 9-15,-9-7-9 0,0 5 8 0,-9-3 0 0,0 8 4 16,-8 3 4-16,2 7-1 0,-6 11 8 16,3 3-5-16,-3 8 21 31,3 3-14-31,3 2 14 15,7 0-14-15,5 3-1 16,6-3-6-16,11-3 2 16,4-2-4-16,12-11-56 15,3-2 30-15,8-17-55 16,1 1 45-16</inkml:trace>
  <inkml:trace contextRef="#ctx0" brushRef="#br0" timeOffset="7771.606">12509 11663 212 0,'-6'-8'82'0,"21"0"-64"0,-15 5 20 0,6 3 3 16,-6-2-10-16,3-1-3 15,0 3-10-15,-3 0-1 16,0 0-10-16,3 3 2 0,0 5 2 15,-3 5-2-15,0 11 2 16,0 10-4-16,0 6-2 16,0 7-2-16,-3 4 0 15,3-6 4-15,-3-3 6 16,6-2-14-16,-3-3-3 16,0-3-1-16,0-2 2 15,-3-3 11-15,3-5 4 0,-3-3-3 16,3-3-3-16,0-2-3 15,0-2-3 1,0-1 3-16,-3-3-2 16,0-2-1-16,0-2 3 15,0-1 0-15,-3 0 1 16,6 0 2-16,-6-2 3 16,-3-3 7-1,-2 0-7-15,-4 0-4 16,0 0-4-16,-3 0 2 15,3 0 0-15,-9 0-1 16,0-3-4 0,1 3 1-16,-4 0 1 0,3 0 2 15,-3 0-1-15,3 0 2 16,-2 0-2 0,-1-2-1-16,-3 2 1 15,6 0-1-15,-11-3-3 16,-7 1 2-1,3-1 1-15,9 3-5 16,-20-3 1-16,-7 3 4 0,7 0 2 16,11 0-3-1,-18 3 1-15,-2-3-5 16,-4 0-1-16,-2 3 0 0,-1-3 2 16,1 0 2-16,2 0 3 15,-2 0 0-15,-1 2-1 16,-2-2 1-16,0 0-1 15,-1 0 0-15,1 0 0 16,-4-2 0-16,7 2 0 0,-1-3-3 16,4-2 0-16,-1-1 2 15,1 1 0-15,2 2 1 16,7-2 0-16,-4 0 0 16,0 2 0-16,-5-2 0 15,2 0 0-15,-2 2 0 16,-1 0 0-16,7 1 2 15,2-1 1-15,-2-2-4 16,-1-3 1-16,1 0 0 16,-1 0 0-16,-2 0 0 15,-1 3 0-15,3 2 0 16,7-2 2-16,-4 2-1 16,1-2-1-16,2-1 1 15,-5-1 1-15,2-1-3 16,0 2 0-16,1 1 1 0,5 2 2 15,1 3-1-15,-1 0-1 16,0-2 1-16,-2-1-1 16,-1-5 0-16,-2 5 0 15,-1 1 0-15,0 2 0 16,1 0 0-16,2 0 0 16,-2 0 0-16,-4 0 0 15,0 0 0-15,1 0 0 16,-1 0 0-16,1 0 0 15,5 2 0-15,1 1 2 0,-4 0 1 16,3-3 1-16,1 0-2 16,-19 0-2-16,7 0-2 15,2 2 1-15,-8-2 1 16,11 6 2-16,16-1-1 16,-16 0-1-1,6-2 1-15,-2-3-1 0,-4 3-3 16,-2 2 2-16,17-2 1 15,-17 4 2-15,14-1-1 16,-9-1-1-16,1 0 1 16,2 1-1-16,1-1-3 15,-4 0 2-15,3 0 1 16,1-2 2-16,2 2-1 0,4 1-1 16,-7-1 1-16,9-2-1 15,-8 2 0-15,5 0 0 16,-3 1-3-16,4-1 2 15,-4 0 1-15,3 3 0 16,1 0 0-16,2-3 0 16,6 3 0-16,-5-2 0 15,-4 4 0-15,0-7 0 16,1 5 0-16,-1-8 0 16,4 5 0-16,5-5 0 15,3 3 0-15,3-6 0 16,3 3 0-16,4-3 0 15,2 1 0-15,3-1 2 16,3 6-3-16,3-6 0 0,3 3 1 16,0-3 0-16,0 3-3 15,3 0 0-15,6 0-3 16,-3 8-1 0,3 6 1-16,0 7 4 15,0 3-1-15,0 10 1 0,0 3 2 16,0 8 0-16,0 11 2 15,-2 2 1-15,-1 5-1 16,0-7 1-16,0-1 0 16,0-7 3-16,0-11-1 15,0-5 0-15,3-6-3 16,-3-5 1-16,0-7 0 16,0-1 1-16,-9-5-2 15,12 2 1-15,-3-2-2 16,3-2-1-16,-3-4 1 15,0 4 1-15,-3-6-1 16,3 0 2-16,3-8-4 0,-3 0-2 16,-3-6-1-16,0 1 0 15,-9-5 3-15,6 2 0 16,-9-8 1-16,15 5 0 16,-3-4 0-16,1 4 0 15,-1 6 0-15,6 2 0 16,6 6-3-16,-9 5 2 15,3 0-6-15,5 26-3 16,7 6 8 0,-3-8 0-16,12 16 5 15,0-9 0 1,-3-1 1-16,0-9 0 16,-3-8 2-16,5-10 10 15,1-6 2-15,0-5-6 16,0-5-3-16,0-3-12 15,-3-3-3-15,-3 1-59 16,-4-6-24-16,-2 3 47 16,0-13 23-16</inkml:trace>
  <inkml:trace contextRef="#ctx0" brushRef="#br0" timeOffset="8734.0697">6771 11665 280 0,'-6'-5'104'0,"6"5"-81"0,-6 3-4 0,3-1-6 15,-3 6-10-15,-6 0-2 16,0 3 6-16,0 0 3 16,3-1-5-16,0 1-1 0,3 2 0 15,6-2-5-15,6 2-1 16,6 0 3-16,3 3 3 0,3-3-1 15,-3 3-2-15,0 0 6 16,-4 0 3-16,-5-6 6 16,-3 1 4-16,-6-1-10 15,-6 1-6-15,-2 0 0 16,-4-1 1-16,-3-2-11 16,3-5-5-16,-3 5-31 15,9-6-12-15,0-2 28 16,6-2 13-16</inkml:trace>
  <inkml:trace contextRef="#ctx0" brushRef="#br0" timeOffset="9140.0569">6916 11798 244 0,'-6'-3'90'0,"3"6"-70"0,6-1-3 0,-3-2-7 15,0 0-2-15,0 0 3 16,0 0 5-16,0 3 4 16,3 2-10-16,0 3 5 0,6-5 3 15,3 2-8-15,0-2-1 16,3-3-3-16,-3-3-1 16,0-2-3-16,-3-3-2 15,6 3 1-15,-9-6 1 16,-3 3-1-16,-3-2-1 0,-6-1-4 15,0 0 0-15,-9 6 0 16,6 0-1-16,-12 10 1 16,-3 6 3-1,3 5 2-15,4 2 6 16,2 1 6 0,3-1-5-16,6 3 0 15,6-2-4-15,6-3-3 0,3 0-7 16,3-8-1-16,2-6-43 15,10 1-17-15,-6-1 32 16,3-9 17-16</inkml:trace>
  <inkml:trace contextRef="#ctx0" brushRef="#br0" timeOffset="9249.2768">7068 11782 228 0,'0'5'88'0,"0"3"-69"0,-3 5-5 0,3-2-7 15,0 2-7-15,0 8 2 16</inkml:trace>
  <inkml:trace contextRef="#ctx0" brushRef="#br0" timeOffset="9463.3459">7065 11882 376 0,'0'11'18'0,"0"-3"0"0,0-3-4 0,-3-2 1 16,3-3-6 0,3-5-3-16,0-6-3 15,-3-2-3-15,3-3 1 16,6 3-1-16,-3-3-3 15,3 5 2-15,0 3 1 16,0 3 2-16,0 5-1 16,-3 3-1-16,0 5 1 15,0 5 1-15,0 0-8 0,0-2-3 16,2-3-48-16,1-3-22 16,0-2 40-16,3-6 19 15</inkml:trace>
  <inkml:trace contextRef="#ctx0" brushRef="#br0" timeOffset="9869.4886">7339 11729 252 0,'-15'-8'93'0,"3"11"-72"16,-3 5-17-16,9-3-11 0,-5 6-7 16,2-4 1-16,-3 12 12 15,0 2 5-15,3 0-1 16,3 3 0-16,3-3 1 0,6-2-2 15,6-6 1-15,3-2-2 16,3-6 2-16,3-8-2 16,2-7-1-16,-2-4 3 15,-3-7 0-15,3-5 3 0,-9-1 3 16,0-2 5 0,-6 0 1-16,-6 0-4 0,-3 0-1 15,3 2-2 1,-6 1 2-16,3 5 4 0,0 2 1 15,0 6-2 1,0 3 0-16,0 2-12 16,3 16-7-16,3 5 0 15,0 5 3-15,6 6 2 16,0-5-2-16,3 15 2 16,0 0-6-16,3 1-3 15,0-3-49-15,0-6-22 16,3-5 37-16,-4-10 21 15</inkml:trace>
  <inkml:trace contextRef="#ctx0" brushRef="#br0" timeOffset="10123.2815">7699 11509 228 0,'0'-15'88'0,"0"17"-69"0,0-10-5 16,3 14-7-16,0-1-5 16,-3 8 3-16,0 0 4 15,0 3 2-15,0 5-5 16,-3 3 14-16,3 5 6 0,0 6-11 16,0 2-6-16,0-3-21 0,3-5-7 15,-3-2-90 1,3-6-38-16,-3-5 75 15</inkml:trace>
  <inkml:trace contextRef="#ctx0" brushRef="#br0" timeOffset="10543.0344">7589 11676 340 0,'0'-3'129'0,"3"1"-100"0,6-4-11 16,-3 4-10 0,6-1-6-16,0-2 1 15,6 0-1-15,2-1-2 0,1 1 1 16,3 5-6-16,0-3 1 16,-3 3-16-16,-3 0-6 15,-1 3-7-15,-5 2 0 16,-6 3 13-16,0 3 7 15,-6 5 20-15,0 2 7 16,-3 6-2-16,3 0 1 16,0 0-6-16,3-3 1 15,6 0 1-15,3-8 2 0,0-5 6 0,3-8 3 16,0-8 1-16,0-2-1 16,-3-6 1-16,0-3 1 15,-4 3 1-15,-11-2 3 16,-2 2-14-16,-4 3-5 15,-3 0-20 1,-3 5-6-16,-3 5-88 16,3 6-39-16,0 2 79 0,9 0 40 15</inkml:trace>
  <inkml:trace contextRef="#ctx0" brushRef="#br0" timeOffset="12410.4241">8208 11562 228 0,'0'-5'85'0,"3"13"-66"0,0-5-1 16,0 2-6-16,0 3 11 16,-3 5 10-1,0 3 3-15,0 8 0 0,0 2-19 16,-3 3-6-16,3 3-3 0,-3-3-2 0,0 0-1 15,0-2-8 1,0-3 0-16,0-3-52 16,0-5-23-16,0-6 40 15,3-5 18-15</inkml:trace>
  <inkml:trace contextRef="#ctx0" brushRef="#br0" timeOffset="12801.5063">8306 11668 184 0,'-8'-8'71'0,"8"6"-55"0,8-6 13 0,-2 5 4 16,0-2 7-16,0-1 6 15,6 1-10-15,-3 0-2 16,3 2-19-16,0 3-7 0,0 3-3 15,0 5-6-15,-6 5 1 16,-6 3 2-16,-3 2 1 16,-3 4-1-16,-3 1-2 15,0 1 1-15,0-3 1 16,-3-2-1-16,0-3 2 16,3-3-2-16,3-2 2 15,0-4-2-15,3-1-1 16,6 4-2-16,3-4-1 0,3-6 2 15,6 2 2-15,0-2 0 16,3 0-1-16,0 6-4 16,0-6-2-16,-4-3-19 15,1 3-7-15,-3 0 15 16,0-3 8-16</inkml:trace>
  <inkml:trace contextRef="#ctx0" brushRef="#br0" timeOffset="13381.0617">8619 11621 236 0,'0'-6'88'0,"-3"1"-69"0,-3 0 15 0,3 2 3 16,-3 0-15-16,-3 3-2 16,0 3-6-16,-9 2-1 15,4 1-7-15,2-1-4 0,0 0-1 16,6 3-1-16,0-3 0 16,3 3 0-16,3 0 0 15,6 3 0-15,3 2 0 0,0-2-3 16,6 10 0-16,-1 3 2 15,1-1 2 1,-6 4 4-16,-6-3 2 0,-3-3 5 16,-3 3 3-16,-3-8-4 15,-6-3 1-15,0-3-3 16,1-4 0-16,-1-4-5 16,0 1-1-16,0-11-1 15,3 0-13 1,3-2-4-16,3-6 2 15,3-3 5-15,3 1 3 16,3-4 3-16,6 1 3 0,6-3 4 16,3 3 0-16,2 0 0 15,-2 3 5-15,-3-1 6 16,0 3-2-16,-6 3 0 16,-3 2-6-16,-6 1 0 15,-3 2-14-15,-3 0-5 16,-3 5-46-16,-3 3-18 15,0 3 39-15,0 2 18 16</inkml:trace>
  <inkml:trace contextRef="#ctx0" brushRef="#br0" timeOffset="13592.0883">8714 11898 316 0,'0'-2'121'0,"0"-1"-95"0,-3 6-2 0,6-1-6 15,-3-2-14-15,0 0 0 16,0 0-66-16,0-2-28 16,-3 2 45-16,0-11 22 0,-3 3 18 15</inkml:trace>
  <inkml:trace contextRef="#ctx0" brushRef="#br0" timeOffset="15433.876">8884 11692 148 0,'3'-5'55'0,"3"5"-43"0,0 0 19 16,-3 0 7-16,0-3-6 15,3 0 1-15,0 1-7 16,0-1-2-16,0 0-13 16,0 1 0-16,-1-1 0 0,1-2 7 0,-6 0 3 15,0-1 5-15,-3 1 1 16,-3 0-12-16,1-1-6 15,-10 4-6 1,-6 4-5-16,0 4 1 16,-3 2 1-16,0 2 0 15,4 3-3-15,5 1 2 16,3 2-1-16,3-3-2 0,6 0 3 16,6-2 0-16,3-3 5 15,6-3 2-15,3-5 2 16,-1-3 2-16,1 1-7 15,-3-6-4-15,0 0-3 16,0 0 3-16,-3 0 2 16,0 0 4-16,-3 0-7 15,0 3-3-15,-6 5 7 32,0 5 1-32,0 5 1 15,-3 9-2-15,0 5-2 16,0 2-4-16,0 1 0 0,0 4 6 0,0-4 4 31,3-3-3-31,-3-6 0 16,3-2-3-16,0-3-1 15,3 1-39-15,-3-4-18 0,0-5 30 0,0-5 15 16</inkml:trace>
  <inkml:trace contextRef="#ctx0" brushRef="#br0" timeOffset="15839.969">8946 11700 244 0,'3'-11'90'0,"0"11"-70"0,6-5-1 0,-3 5-3 16,0 0 1-16,0 0 7 15,0 5 11-15,0 3 6 0,-3 0-22 16,0 3 0-16,-3 2 0 0,0 0-9 15,-3 0-1-15,3 1-5 16,0-4-1-16,0-2-1 16,0-3-2-16,0-5-2 15,6 0-1-15,6 0-1 16,0-2 3-16,3 2-2 16,0 0-1-16,2 2 3 15,1 4 0-15,-3 4 1 16,0 1 0-16,-3 2-7 15,-6 3-3-15,-6-3 25 16,-3 1 12-16,-3 1-7 16,-6-1-3-16,0-9-15 15,-3 5-6-15,0-2-20 16,1-2-8-16,-4-4-73 16,0-4-34-16,3-9 72 15,3-2 34-15</inkml:trace>
  <inkml:trace contextRef="#ctx0" brushRef="#br0" timeOffset="16027.4437">8985 11623 332 0,'0'-5'123'0,"3"5"-95"0,-3 0-2 0,6 0-5 16,3 0-6-16,3-3 3 15,3 1-8-15,3-1-3 0,-1 3-4 16,4 0-29-16,0 3-12 0,0-1 19 16,-6 1 11-1</inkml:trace>
  <inkml:trace contextRef="#ctx0" brushRef="#br0" timeOffset="16552.9442">9289 11957 296 0,'3'0'110'0,"-12"7"-86"0,6 4-4 16,3-11-7-16,0 0-8 16,-3 0 0-16,0 0-1 0,0-3 2 15,-3 1-3-15,6 2 0 0,-3-6 1 16,0 4-7-16,0-1 0 15,0 1-6-15,3-1-1 16,0 3 0-16,0 0 4 0,3 0 3 16,-3 0 4-16,3 8-33 15,-6-6-16-15,3 1 25 16,-9-13 11-16</inkml:trace>
  <inkml:trace contextRef="#ctx0" brushRef="#br0" timeOffset="18178.47">9408 11621 288 0,'3'-6'107'0,"-3"9"-83"0,0 0 6 0,-3-1-1 15,3 1-9-15,-3 5 0 16,-3 2-5-16,-3 6-1 16,0 0-8-16,0 3 7 0,-3-1 6 0,6-2-10 15,-3 0-2-15,6-3-5 16,0 0-2-16,0-2 1 16,3-3 1-16,3-3-1 15,3-2-1-15,6-3 1 16,6 0-1-16,-3 0 0 15,3 0 0-15,3-3-9 16,-1 3-2-16,1 0-16 16,-3-3-8-16,-3 1-61 15,0-3-25-15,-3-1 61 16,-3-2 30-16</inkml:trace>
  <inkml:trace contextRef="#ctx0" brushRef="#br0" timeOffset="18428.6411">9515 11652 264 0,'0'-2'101'0,"3"4"-78"0,0 6-11 0,0-3-9 16,-3 6 8-16,0 5 9 15,0 5 11-15,0 6 5 16,-3 2-19-16,0 0 8 0,0 0 5 15,3-3-29-15,-3-2-11 16,3-5 14-16,0-6 10 31,3-3-94-31,0 1-44 16</inkml:trace>
  <inkml:trace contextRef="#ctx0" brushRef="#br0" timeOffset="18616.0981">9682 11980 316 0,'3'0'121'0,"-3"0"-95"0,-3 0-8 0,0 0-11 15</inkml:trace>
  <inkml:trace contextRef="#ctx0" brushRef="#br0" timeOffset="18756.8151">9670 11978 499 0,'-3'0'13'16,"0"0"-6"-16,0 2-3 0,0-2-3 15,3 0-6-15,0 0 1 16,0 0 2 0,0 0 1-16,0 0 3 15,0 0 1-15,0 0 3 0,0 0 3 16,0 0-4-16,0 0-3 15,0 0-87-15,0-2-40 16,0-4 60-16</inkml:trace>
  <inkml:trace contextRef="#ctx0" brushRef="#br0" timeOffset="19037.8757">9857 11676 336 0,'0'-3'126'0,"-3"9"-98"0,3-6-10 16,0 0-10-16,0 8 1 15,0 5 5-15,0 3 7 16,0 5 4-16,0 5-13 15,0 1-2-15,0-1 0 0,0 6-6 16,-3-5-2-16,3-6-1 16,-3 0-1-16,0-3-18 0,3-2-8 15,3-3-99 1</inkml:trace>
  <inkml:trace contextRef="#ctx0" brushRef="#br0" timeOffset="19534.2373">9979 11737 348 0,'-3'-8'129'0,"3"8"-100"0,0-5-7 16,3 2-7-16,0 0 8 15,3-2 7-15,3 0-13 16,3 0-5-16,3 2-7 16,0 0-4-16,3 6 0 0,0 2-4 15,-7 6 2-15,-2 5 1 16,-3 5 2-16,-6 0-1 15,-3 5 2-15,-6-2-2 16,0 3-1-16,-2-6 1 16,-1 0 1-16,0-8-1 15,0 0-1-15,3-5 1 0,3 3 1 0,0-3-1 16,3-3-1-16,6-2-2 16,6 0 1-16,6-1 3 0,3-2 1 15,0 3-1-15,8-6-2 16,-2 3-8-16,0 0-3 15,3 3-82-15,-9 5-36 16,-1-3 66-16,-8-8 31 16</inkml:trace>
  <inkml:trace contextRef="#ctx0" brushRef="#br0" timeOffset="31661.8581">5756 14772 188 0,'-6'-8'71'0,"9"5"-55"0,-3 0 15 16,-3 3 3-16,3 0-8 16,0 0-1-16,0 0-8 15,0 0-2-15,0 0-9 16,0 0 3-16,0 3 3 0,0 13 11 15,-3 3-7 1,3 7-2-16,0 11-4 16,0 0-1-16,0 11-3 15,0-6-1-15,-3 3 10 16,3 3 5-16,0-3-15 0,0 2-4 16,-3 1-7-16,3-3 1 15,0-3 1-15,0 0-1 16,-3-7 1-16,3-1 0 15,-3-5 16 1,0-2 6-16,0-6-6 0,6-8-2 16,-6 6-4-16,3-14 1 15,0 8 2-15,0-7 5 16,-3-12-4-16,3 12 2 16,-3-6-7-16,3 0-1 15,0 2-2-15,0-2-2 16,0 0-2-16,0 0 1 0,-3 0-1 15,3 0 0-15,0 0 0 16,0 0 0-16,0 0 0 16,0 0-2-16,6 8 3 15,-6-8 2-15,0 3 0 16,0-3-1-16,6 2 1 31,0-4-1-31,0 2 0 16,3-3 0-16,2 3 0 15,-2-2 0-15,3 2-3 16,3 0 2-16,3 2-1 16,3-2 0-16,6 0 2 15,-1 3 0-15,4-1-3 0,0 1 2 0,6 2 1 32,-1-5 2-32,-2 0-1 0,3 0-1 0,0 0-2 15,2 0 1-15,1 0 1 16,6 3 2-16,-4 0-1 15,4-1-1-15,-9 4 1 16,17-1-1-16,1-5 0 16,-4 3 0-16,1-3 0 15,0 2-3-15,-4-2 2 16,7 3 1-16,-9-3 0 16,8 2 0-1,4 4 0 1,-7-4 2-16,1 1-1 0,2-3-1 15,-2 3-2-15,0-3 1 16,-1 5 1-16,1-2 0 16,-9-1 0-16,8 1 2 15,-2-3-3-15,2 5 0 16,1-5 1-16,3 0 0 16,5 3 0-16,-2 0 2 0,5-1-3 15,-5-2 0-15,-1 0 1 16,-2 0 2-16,2 0-3 15,4 0 0-15,-1 0 1 16,7 5 0-16,-4 1 0 16,1-6 0-16,-1 0 0 15,7-3 0-15,2 3 0 16,1 0 0-16,-1 3 0 16,4-6 2-16,2-5-1 15,3 6-1-15,1 2 1 16,2-3-1-16,-3 3 0 15,-2-8 0-15,2 8-3 16,7-5 2-16,2 5 3 16,-3-3 1-16,-20 0-1 15,20 1 1-15,-3 2-4 0,4-3 0 16,-1 3-1-16,-9 0 0 16,1 0 2-16,-4-3 0 15,4 3 0-15,-7 0 2 16,9 6-1-16,-8-6-1 15,11 2 1-15,-3-4-1 16,-2 2-3-16,-4-3 2 16,-5 8 1-16,-1-5 0 15,1 6-3-15,-4-6 2 16,-2-3 1-16,2 0 0 16,1 3 0-16,-1 0 2 15,4 8-3-15,2-5-2 0,-6-3 4 16,-5 0 1-1,3 0-3 1,2 0 1-16,3 0 0 0,-2 5 2 16,-1-2-1-16,-2-3-1 0,-1 0 1 15,1 0-1-15,-1-3-3 16,1 3 0-16,-1 3 2 16,-2 0 2-16,-3-3 0 15,2 0 2-15,-2 0-2 16,8-3-1-16,1 3-2 15,-1 0-1-15,4 3-1 16,-7-1 0-16,1-2 0 16,-1-2 3-16,4 2-2 15,-1-3 1-15,1 3 0 0,2 0 0 32,-3 3 2-32,4-3 2 15,-7 0-3-15,4-3-2 0,2 3-1 16,1 3 3-16,2-1 0 15,-2-2 1-15,-4 0 0 16,1-2 0-16,5 2-3 16,-5 2 2-16,2-2 1 15,-2 5 2-15,-4 1-1 16,-2-6-1-16,5-3 1 16,4 3-1-16,2 0 0 0,-3 3 0 15,4-1-3 1,-4-2 2-16,1 0-4 15,-1-2 1-15,4-1 2 16,-7 3 1-16,1 3 1 16,-4-3 2-16,1 0-1 15,-4-3-1-15,1 0-2 0,2-2 1 16,1 10-12-16,-1-2-7 16,4 0 24-16,-4-3 10 15,-5 0-19-15,5 0-9 16,1-3 17-16,-1 0 10 15,1 3-5-15,-4 3-1 16,7-3-5-16,-7-3-2 16,-2-2-13-16,0 5-6 0,-1-2 21 15,1 2 11-15,-4 0-5 16,4 0-4-16,2 2-2 16,-2-2 0-16,-4-5-1 15,4-3-1-15,0 8 1 16,2 0-1-1,1 0 0-15,-1 0 0 0,4-3 0 16,-7 1 0-16,7-1-3 16,-1 0 2-16,1 1 1 15,2-1 0-15,4 6 0 16,-4-1 0-16,-5 1 0 16,5-3 0-16,1-3 0 15,5 3 2-15,1 0-1 0,-1 0-1 16,-9 3 1-16,4-6-1 15,-4 3-14-15,7-2-5 16,-4-1 21-16,-2 3 11 16,2-3-5-16,-2 3-1 15,2 0-18-15,-2-2-6 16,2-4 18-16,1 6 7 16,-4-2-11-16,1 2-5 15,-7-3 13 1,1-2 5-16,3 5-13 0,-4-3-7 15,-2 1 2-15,-1-1 4 16,-2 0 3-16,-4 1 3 16,1-1-1-16,-6 3-1 15,-1-3 1-15,-2 6-1 0,-3-3 0 16,0 0 0 0,-1 0 0-16,1 0 0 0,0 0 8 15,-1 0 5-15,1 0-17 16,-3 0-7-16,3 0 5 15,-4-3 2-15,4-2 4 16,-3 2 0-16,3 1 11 16,-4 2 5-16,4-3-22 15,-3 3-7-15,-3-2 6 16,2-1 3-16,-2 3 16 16,0 0 7-16,0-3-12 15,-7 3-3-15,1 3-3 16,-3-3-1-16,-3 0 0 15,-6-3 2-15,0 9 1 16,0-6 1-16,-6 2 2 16,0-4 3-16,-4 2-4 15,1 0-3-15,0 0 1 16,3 0-2-16,-6 0-1 16,0 0 1-1,0 0-1-15,0 0-3 0,0 5 0 16,-3 3 2-16,3 0 2 15,3 0-2-15,0 5-2 16,0 3 2-16,-3 5 0 16,3 5 1-16,-6 9 0 15,0 7 2-15,0-2 1 16,3 5 3-16,-6-3 3 16,3-5-2-16,-2-5-2 15,-1-3-2-15,6-5 0 16,-6-6-2-16,6-4-1 15,3-1 3-15,0-3 0 16,3-7-4-16,-6 8 1 0,5-3 0 16,-5-3 0-16,3 0-3 15,-6 0 2-15,3-5 1 16,0 6 2-16,-3-6-1 16,1 0-1-16,4 0 1 15,-2 0 1-15,0 0-6 16,0 0 1-16,0 0-10 15,-2 0-4-15,2 0-20 16,-3 0-6-16,3 0-11 16,0 0-2-16,0 0 29 0,0 0 14 15</inkml:trace>
  <inkml:trace contextRef="#ctx0" brushRef="#br0" timeOffset="32099.2639">20168 15973 312 0,'0'-5'118'0,"0"5"-92"0,6 2-9 0,-6-2-12 0,0 0-6 16,-3 8 2-16,6-3 9 15,-3 1 3-15,3 7-6 16,-6 0 2-16,3 3 2 0,0 0-6 16,0 3-3-16,-3-1 1 15,3 3 0-15,-3-2-1 16,3-3-2-16,-3-3 9 16,0-3 6-16,0-2-14 15,0-2-7-15,0-4 16 16,0-4 9-16,-3-1-5 15,-3-5 0-15,0-3 3 16,-5 1 1-16,-4-3 2 16,0-1 2-16,-3 1-8 15,0 0-3-15,0 2-6 16,0 1-4-16,7-1-7 0,-1 6-1 16,3 2-96-16,3 3-41 15,6 8 71-15,3 0 36 16</inkml:trace>
  <inkml:trace contextRef="#ctx0" brushRef="#br0" timeOffset="40361.5085">19364 18232 228 0,'0'-5'85'0,"-3"-8"-66"0,3 18 14 0,0 1 2 16,0-6-3-16,0 0 3 16,0 0-8-16,0-6-4 15,-3 12-13-15,3-6-4 0,0 0-2 16,6 2 6-16,6-2 4 16,3 5-3-16,6 1 1 15,9-6 2-15,8 2 1 16,7 4-2-16,12-1 0 15,5-5-3 1,4 3 1-16,11-3-4 0,9 5 1 0,7-5-5 16,2 0 0-16,9 0 1 15,6 0 0-15,0 0-2 16,-2 0 1-16,5 0-2 16,-3 5-1-16,-9-5 3 15,-9 0 2-15,-11 0 4 16,-10-5 2-16,-8 5 1 15,-7 0 0-15,-11 0-6 16,-10 0-2-16,-8 0-2 16,-6 0 1-16,-6 0-18 0,-9 0-6 15,-12 5-136-15,-3 8-57 32,-3 1 108-32,6-6 56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5:44.462"/>
    </inkml:context>
    <inkml:brush xml:id="br0">
      <inkml:brushProperty name="width" value="0.05292" units="cm"/>
      <inkml:brushProperty name="height" value="0.05292" units="cm"/>
      <inkml:brushProperty name="color" value="#FF0000"/>
    </inkml:brush>
  </inkml:definitions>
  <inkml:trace contextRef="#ctx0" brushRef="#br0">16956 6710 280 0,'-6'-5'104'0,"9"5"-81"0,-6 2 9 0,6 1-2 0,-3-3-3 16,3-3 1 0,-3 3 0-16,0-5 2 0,0 0-16 15,3-1 1-15,-3-7-1 0,3-3-3 16,3-13-1-16,0-11-6 15,9-10-3-15,-6-3-5 16,6-5 0-16,-3-3 2 16,0 0 1-16,-3 8 3 15,0 16 3-15,0 0 7 16,-4 8 4-16,1 8-4 16,-3 8-2-16,0 2-12 15,6 19-6 1,6 5 1-16,3 11 4 15,3 8 4-15,3 10 0 0,2 9 2 16,1 4-2-16,0-2 2 16,-3-8-2-16,0-5-1 15,-3-9 1-15,-4-1 1 32,-2-7-6-32,-9-7 1 15,0-3-1-15,-6-2 2 0,-3-3-6 16,-6-11 1-1,-3-2-2-15,-3-3 1 0,4 0 7 16,-13-8 2-16,-3-2 5 16,0 2 1-16,-3-3 1 15,1 1 2-15,2-1-1 16,-6 3 2-16,-3 1-2 16,-5-1 0-16,2 3-3 15,3 2 1-15,4 3 2 0,5 0 2 16,3 3-5-1,6-1-4-15,6 1-4 16,6-3-1-16,6 3-3 0,9-3-1 16,15 0 8-16,3-5 4 15,11 0-9 1,4-1-2-16,6 1-4 0,2-3 1 16,7 0-6-16,-3 3-1 15,5 0 2-15,-8 8 3 16,-7-11 7-16,-8 13 4 15,-9 0-1-15,0 3 0 16,-10-2-1-16,-2-1 0 16,-9 11 8-16,-9 3-1 15,-18 13 3-15,-11 13-1 16,-13 15 1-16,0 4 0 16,-5 2 0-16,5 0 2 15,-5-7 4-15,11-4-10 16,3-7-2-16,9-6-33 15,1-4-12-15,8-7 22 16,9-7 12-16</inkml:trace>
  <inkml:trace contextRef="#ctx0" brushRef="#br0" timeOffset="1399.6073">17034 7435 316 0,'0'2'118'0,"12"-9"-92"0,0 9-9 15,-6-2-12-15,2 0-6 16,4 8 2-16,3-8 6 16,6-3 4-16,3 3-6 15,6-2 6-15,2 2 4 0,4-3 6 32,0 3-11-32,11 0 1 0,4 0-2 0,3-2-1 15,5 2-2-15,10-3-1 16,5 0-3-16,0 1 3 15,4-1 4-15,2 3-7 16,4-5-1-16,11 5-1 0,-9 0 2 16,0-3 1-16,1 0 3 15,2 1 1-15,0-1 3 16,1-2 1-16,-1 2 1 16,3 0-4-16,9 1-3 15,-2-1-2-15,-1 1-3 16,0-1 1-16,3 0-1 15,1-2 0-15,-4 2 0 0,0 3 0 16,3-2 0-16,-3-1 0 16,1 3 2-16,-1-3-1 15,-6 6-1 1,6-3 3-16,1 0 2 16,-1-3-2-16,3 3 0 0,21 0 1 15,0 3 0-15,3 0 0 16,-9-3 2-1,0 5-1-15,3-8 0 0,-6 3-3 16,-5-2-2-16,-7-1 5 16,-3-2 1-16,-3 2 0 15,-8 0 1-15,-4 1-2 16,-3 2 0-16,4 2-3 16,-4 4 1-16,0 2-7 0,-5-3 1 15,-7 6-12-15,-5-11-3 31,-10 2-26-31,-5 6-10 16,-9-5-108-16,-7-3-50 16,-5-6 108-16</inkml:trace>
  <inkml:trace contextRef="#ctx0" brushRef="#br0" timeOffset="3568.2155">2502 8483 272 0,'-6'-6'104'0,"-3"6"-81"0,6-5-2 0,-3 8-7 16,6-3-15-16,-3-6-1 15,0 4 4-15,0-1 6 16,0 3-4-16,6-3 13 0,-3 3 6 16,0 0-3-16,-3 0-1 0,3 0-14 15,0 0-2-15,3 0-3 0,-3 0 2 16,6 0 10-16,3 6 4 16,-3-1-16-16,9-2-7 15,0-3 18-15,12 2 11 16,-3-2-8-16,8 3-2 15,7-3-4-15,6 3 0 16,-4-6 0-16,10 8 0 16,-3-7-2-16,8 2-1 15,7-3-1-15,2 3 0 16,7 3 0-16,-4-1 2 16,3-2 1-16,-2-2 1 15,2 2-4-15,1-3-1 16,2 6-1-16,4-3-2 15,-4 2 3-15,3-4 0 16,4 2-1-16,2-3-2 16,0 3 1-16,-2 0-1 15,-4 0 0-15,1 0 2 0,-1 3-1 16,-3-1-1-16,4 3-2 16,-7 1 1-16,-2-4 1 15,2 4 0-15,4-4 0 16,2 1 2-16,-6 5-3 15,4-3 0-15,-4 1 3 16,4-4 1-16,5 1-1 0,3-1-2 16,-5 4 1-1,-1-1-1-15,1 0 2 0,-4-2 1 16,3 2-4-16,4 1 1 16,2 2 0-16,-6-3 0 15,1 0 0-15,-1 0 2 16,10 1-1-16,2-1 2 15,-6 3-4 1,4-3 0-16,2 0 10 0,0-2 3 16,0 2-14-16,1-2-6 15,17 0 4-15,-3-3 3 16,3-3 2-16,-9 3-1 16,-2-3 1-16,-4 1-1 15,3-1 0-15,6 0 0 16,-2 1 0-16,-4-1 0 0,6 1 0 15,0-4 0-15,1 4-3 16,-4 2 2-16,-6 0 1 16,-3-3 2-16,4 0-1 15,-4 1-1-15,3 2 1 16,-3-6 1-16,4 1 3 16,2 0 2-16,0 2-8 15,-5-2-4-15,-1 0 3 16,0-3 0-16,0 2 2 15,7 1 0-15,-4 2 0 16,-3-2 0-16,1-3-3 16,2 0 2-16,0 3 5 15,-6 0 2-15,1 2-2 16,-4-10-3-16,6 7 0 16,-2-1-1-16,-4 7-3 0,-3-8 0 15,4 5-1-15,-4-5 3 16,3 5-2-16,-2-2 1 15,-7 5 4-15,1-3 1 16,-10 3 1-16,1-5 0 16,-7 5-7-16,-5-5-2 15,-4 2-34-15,-8 3-11 16,-3 0 25 0,-7 6 13-16</inkml:trace>
  <inkml:trace contextRef="#ctx0" brushRef="#br0" timeOffset="7504.168">8940 13399 204 0,'-14'5'77'0,"8"-3"-60"0,3 4 13 16,3-4 3-16,0 1 1 0,0-3 1 15,-3 0-7-15,3 0-3 16,0 0-14-16,3 0 2 0,6-3 1 16,8-2 6-16,10-5 2 15,18-1 2-15,17-8 2 16,7 1-3-16,17-14 0 15,15-2-6-15,10-3-2 16,-10-3-7-16,0 0-3 16,3 6 0-16,-12 5 1 15,-5 5-3-15,-13 0 0 16,-11 3 1-16,-13 3 0 16,-2 2-5-16,-15 2 1 15,-7 1-9-15,-5 3-2 0,-6 2-34 16,-9 0-15-16,-3 0-27 15,-6 2-8-15,-3 1 51 16,-3 5 24-16</inkml:trace>
  <inkml:trace contextRef="#ctx0" brushRef="#br0" timeOffset="7733.0883">10098 12869 352 0,'-3'-13'132'0,"12"21"-103"0,-3-8-8 0,18-3-11 16,9 3-10-16,0-5 0 16,8 5 2-16,4 0-1 15,0 0 10-15,-1 3 6 0,-5 5-20 16,-6 0-9-16,-10 2 13 16,-11 3 10-16,-6-2-6 15,-12 2-5-15,-6 3-11 16,-8 5-6-16,-7 6 9 15,-3-3 4-15</inkml:trace>
  <inkml:trace contextRef="#ctx0" brushRef="#br0" timeOffset="8389.4285">8271 14179 296 0,'-6'-11'110'0,"3"17"-86"0,9-1-9 0,-3 0-10 15,3 6-2-15,6-1 5 16,2 6 7-16,10 3 5 16,3 5-10-1,6 2 5-15,3 6 3 0,8 5-4 16,10 5 0-16,2 1-11 0,1-1-1 16,-1-2-2-16,-2-9 0 15,-6-2-5-15,-4 1 1 16,-2-12 0-16,-9-2 2 15,-4 0-4-15,-5-6 0 0,-3-7-55 16,-6 2-23-16,0-10 39 16,-6 2 24-16</inkml:trace>
  <inkml:trace contextRef="#ctx0" brushRef="#br0" timeOffset="8667.8995">9018 14518 340 0,'-9'-8'129'0,"6"8"-100"0,6 0-11 16,-3 0-14-1,9 16-9-15,3 0 1 16,3 5-1-16,5 2 4 16,1 7 0-16,3-7 1 0,-3 1 0 15,-3 0 2-15,-6-3-1 16,0-2 2-16,-9-1 7 0,-6-2 3 15,-6-5 2-15,-9-1 1 16,-6-2-8-16,-6-2-5 16,1-4-44-16,-4 1-20 0,3-1 31 15,9-2 14-15</inkml:trace>
  <inkml:trace contextRef="#ctx0" brushRef="#br0" timeOffset="9942.6179">9271 13557 164 0,'6'-8'63'0,"-6"6"-49"0,0-4 14 16,6 6 2-16,-3-2 0 0,0-1 2 16,0 0 0-16,-3 3 2 15,0-2 4 1,-3 2-21-16,-3 0-1 0,-3 2 1 0,0 4-7 15,-3-4-1-15,3 4-5 16,0-1-1-16,3 0-3 16,0 3-1-16,6 0-1 15,3 0 0-15,6 3 2 16,3-1 2-16,0 3-1 16,0 1-1-16,0 4 3 15,-3-2 2-15,-3 5 4 16,-3-5 5-16,-6-3-2 15,-3 1 1-15,-3 1-3 16,-3-7 1-16,0-2-17 16,0-4-6-16,0 1-34 15,3-3-13-15,3 3-75 16,3-9-35 0,3 1 87-16</inkml:trace>
  <inkml:trace contextRef="#ctx0" brushRef="#br0" timeOffset="10317.7621">9390 13621 304 0,'-3'0'112'0,"3"-3"-87"0,3 8-11 0,0 3-10 16,0-2 0-16,0-1 5 15,0 0 7-15,3 1 4 16,0-1-10-16,3-3 1 0,0 1 0 15,0-3 2-15,-1-3 3 16,1-2-7-16,0-3-3 0,0 0-1 16,-3 0-1-1,-3-5-22-15,-3 3-10 16,-6-1 7-16,0 0 4 0,-3 6 8 16,-3 2 4-16,-2 9 3 15,-1 2 1-15,-3 5 5 16,6 3 2-16,3 2 4 15,0 1 1-15,6 2-3 16,3 0 0-16,3 0-3 16,3-7 0-16,3-1-10 15,3-3-4-15,3-2-46 16,3-5-19-16,-1-8 38 16,1-3 20-16</inkml:trace>
  <inkml:trace contextRef="#ctx0" brushRef="#br0" timeOffset="10630.3365">9539 13615 252 0,'-3'8'96'0,"3"0"-75"0,-3 11-8 0,3-11-7 16,0 2 18-16,0-2 13 16,0 3-9-16,0-3-4 15,0-3-14-15,0-2-2 0,0-1 2 16,0-2 7-16,0-5 7 15,6-3-11-15,0-5-22 16,3-3-11-16,3 3 6 16,-1 0 6-16,4 2 9 15,-3 6 7-15,3 5 5 32,-3 2 4-32,0 6-18 0,0 0-8 15,-3 0 1-15,0 3 4 16,-3-1-8-16,6-2-2 15,-6 6-75-15,5-7-32 16,-2 4 61-16,9-8 30 16</inkml:trace>
  <inkml:trace contextRef="#ctx0" brushRef="#br0" timeOffset="11040.7335">9866 13608 280 0,'-9'-8'104'0,"9"5"-81"0,-3-5 1 0,0 5-7 16,0 3-17-16,-3 3-4 15,0 2-1-15,-3 6 1 16,1 2 2-16,2 6 7 0,-3 7 7 16,0 1-4-1,6-4-2-15,0-1-6 16,6-4 0-16,3-2 0 0,3-8 0 0,0-3 2 16,2-7 3-16,1-12-2 15,0 1 0-15,0-8-1 16,-3-3 1-16,-3-8-2 15,-3-2-1-15,-3-3-2 16,-3 0 1-16,-3 0 5 16,3 5 2-16,-3 6 11 15,3 4 6-15,0 7-10 16,0 1-2-16,0 6-9 16,3 8-4-16,0 8 7 15,3 6 6-15,0 7-5 16,3 5-3-16,0 9-5 15,3-4 1-15,0 4-12 16,0-4-5-16,3-4-45 16,0-3-19-16,0 0 40 0,3-14 21 15</inkml:trace>
  <inkml:trace contextRef="#ctx0" brushRef="#br0" timeOffset="11290.6758">10113 13512 348 0,'-12'-8'132'0,"9"11"-103"0,-9 2-12 0,6 1-12 0,-2 2-7 15,-1 2 1 1,3 1 18-16,0 2 9 0,3 3-13 16,3 0-20-16,0 2-11 0,0 1 20 15,0-3 9 1,-3-1-4-16,-3-1-1 15,0 2 2-15,-3-6 5 0,0 1-9 16,-3-3-5-16,0 0-65 16,3-6-31-16,3-2 49 15,6-5 24-15</inkml:trace>
  <inkml:trace contextRef="#ctx0" brushRef="#br0" timeOffset="11984.91">10414 13560 240 0,'-9'13'90'0,"9"11"-70"0,0 18 13 0,0-15 1 16,-3 4-7-16,0 7 1 16,0-4-9-16,0 0-1 15,0 1-11-15,3-4-4 0,0-4 0 16,0-3-2-16,0-6-1 15,3-5-4-15,0-5 0 16,0-10-3-16,-3-6 2 16,0-5-2-16,-3-9 2 15,0 1 3-15,-3-5 3 16,3-9 2-16,0 1 3 31,6-3 1-31,6-3 1 0,6-2-2 16,3 5 1-16,3 5 9 15,-1 6 7-15,1 7-17 16,0 9-4-16,0 4-1 16,-3 9 1-16,0 8-7 15,-6 2-4-15,-3 5 5 16,-9 1 3-16,-3-1 0 16,-6 4-2-16,0-1 8 0,-6-3 4 15,0-2-62 1,0-5-25-16,0-3 38 0,0-6 22 15</inkml:trace>
  <inkml:trace contextRef="#ctx0" brushRef="#br0" timeOffset="12344.2868">10747 13515 304 0,'-12'-3'112'0,"9"6"-87"0,-9 10-11 0,7-2-10 16,-7 5-4-16,-6 5 4 16,3 3 12-16,3 2 5 15,0 1-11-15,3-1 1 0,3-5 0 16,9-2-4-16,3-6 7 16,3-5 3-16,3-8-11 15,0-3-3-15,0-5-2 16,-3-2 1-16,3-4-10 15,-6 1-4-15,2-3 12 16,-2 3 7-16,-3 5-12 16,0 3-3-16,-3 10-2 15,0 0 4 1,0 9 1-16,0-1 3 0,3 0-8 16,6 0-21-1,0-2-7-15,3-3 10 16,3-8 6-16</inkml:trace>
  <inkml:trace contextRef="#ctx0" brushRef="#br0" timeOffset="12469.2585">10899 13528 316 0,'-24'5'121'0,"15"11"-95"0,-12 13-8 0,16-13-11 16,-4 5-5-16,6 6 3 15</inkml:trace>
  <inkml:trace contextRef="#ctx0" brushRef="#br0" timeOffset="12547.1304">10834 13690 507 0,'14'23'5'0,"4"-4"0"0,3-6-16 0,6 0-8 0,0-7 10 15,0-6 4-15</inkml:trace>
  <inkml:trace contextRef="#ctx0" brushRef="#br0" timeOffset="12766.8159">11045 13354 272 0,'-3'2'104'0,"0"6"-81"0,6 8-8 0,3-3-9 0,-3 8 5 16,-3 11 5 0,3 5 7-16,-3 3 3 0,0 0-13 15,-3 2-3-15,0-5 0 16,0 0-11-16,3-8-3 15,0-5-84 1,0-6-39-16,3-4 65 16,0-1 30-16</inkml:trace>
  <inkml:trace contextRef="#ctx0" brushRef="#br0" timeOffset="13016.4529">11170 13594 312 0,'-12'-10'115'0,"0"2"-89"0,9 8-19 0,-3 2-12 16,-3 4-2-16,-6 2 3 15,0 0 26-15,4 2 10 0,-1-2-16 16,6 5-2-16,-3-2-2 0,6 0-7 16,3-4-3-16,9 7-1 15,0 2-4 1,6-9 2-16,-1-1-17 15,4-4-5-15,0-4 11 16,0-1 6-16</inkml:trace>
  <inkml:trace contextRef="#ctx0" brushRef="#br0" timeOffset="13349.5479">11250 13621 348 0,'-6'10'129'0,"6"-10"-100"0,6-2-11 15,-3 7-12-15,3-2-7 16,3-1 0-16,0-2 3 16,0 0 1-16,0-2-1 0,0-4 12 0,0 4 5 15,-3-4-9-15,0-2-6 16,-3 1-13-16,-3-1-7 16,-3 0-3-16,-6 2 1 15,-3 6 5-15,-3 0 4 0,-3 6 0 16,0 4 3-16,0 3 4 15,6 3 3-15,1-2 6 16,5 4 6-16,6 3-1 16,0-2 3-16,6-3 3 15,5-3 1-15,1 3-13 16,6-6-3-16,0-2-18 16,3-5-7-16,0-3-84 15,0-5-37-15,-1-6 73 16,1-5 35-16</inkml:trace>
  <inkml:trace contextRef="#ctx0" brushRef="#br0" timeOffset="13443.1777">11471 13361 376 0,'-6'-10'140'0,"12"2"-109"0,-6 5-11 0,0 3-11 15</inkml:trace>
  <inkml:trace contextRef="#ctx0" brushRef="#br0" timeOffset="13566.3222">11474 13359 567 0,'0'18'2'15,"0"9"-1"-15,3 10 7 0,-3 5 2 16,0 6-3-16,-3-3-2 16,3-3-9-16,-3-5-3 15,-3 0-42-15,3-10-20 16,0-4 35 0,0-4 17-16</inkml:trace>
  <inkml:trace contextRef="#ctx0" brushRef="#br0" timeOffset="13740.3199">11325 13518 364 0,'-9'-11'134'0,"9"8"-104"0,9 1-17 0,-3 2-16 15,3-3-12-15,2 3-1 0,7 0-7 16,6 0 0-16,3 0 12 15,6 0 6-15,2 0 4 0</inkml:trace>
  <inkml:trace contextRef="#ctx0" brushRef="#br0" timeOffset="13943.5303">11706 13473 332 0,'-3'2'126'0,"-6"1"-98"0,0 0-8 16,0 4 16-16,0 7-26 15,0-1 0-15,-3 5-1 16,6 1-6-16,3 5-2 0,3 0 0 15,0-1-8-15,3 4 0 16,-3-3 14-16,-3-1 9 16,-3 4-5-16,-6-9-3 15,-3 1-85-15,-11 0-37 16,-10-4 54-16,0 7 31 16</inkml:trace>
  <inkml:trace contextRef="#ctx0" brushRef="#br0" timeOffset="15034.2843">9045 14123 272 0,'0'-2'101'0,"0"4"-78"0,0-9 9 0,0 12-3 15,0-5 0-15,0 0 2 16,0 0-3-16,3 2-3 16,3 4-13-16,0-1-12 0,2-2-3 15,1 2-8-15,6-2-1 0,-3-3 18 16,3 0 9-16,-3 0-6 16,0-8-5-16,0 2-7 15,-6 1-1-15,0-3 0 16,-6-2-1-16,-3-1 6 15,-3 0 3-15,-3 1-21 16,-6 5-8-16,0 5 7 16,-3 5 8-16,-3 3 8 15,1 5 4-15,2 8 6 16,0-2 5-16,6 7 2 16,3-10 0-16,3 3-5 15,6-4-2-15,3 1-2 16,6-2-1-16,3-1-17 0,3-5-6 15,6-3 22-15,-1 0 10 16,4-2-109-16,0-3-48 16,-3-3 70-16,-3 1 36 15</inkml:trace>
  <inkml:trace contextRef="#ctx0" brushRef="#br0" timeOffset="15637.9627">9235 14126 296 0,'-3'-3'112'0,"0"14"-87"0,12 5-11 0,-3-8-10 15,0 5 3-15,0 6 4 16,0-4 13-16,3 1 5 0,0 0-15 16,3-3-6-16,-3 1-1 0,-3-1 5 15,3-5 2-15,-1-3-5 16,-2-2-3-16,0-6 1 15,0-2 2-15,0-3-4 16,0-8-3-16,0-5-1 16,0-3-1-16,-3 0-7 15,-3 6 0-15,3-3-8 16,-3 5-1-16,3 2-13 0,3 7-7 16,0-1-16-16,0 5-5 15,0 0-4-15,0 9-3 0,3 4 25 16,-3 1 10-16,0 2 48 15,0-2 24-15,3-3 2 16,-1 2-1-16,1-2-12 16,0 0-3-16,0-3-3 15,0 1-1-15,0-6-1 16,0-6 0-16,0-2-11 16,0 3-5-16,-3-8 21 15,-3-3-16 1,-3 3-6-16,-3-3-20 15,-3 8-7-15,-3-3 1 16,-3 11 3-16,0 0 5 16,-3 14 2-16,3 7 3 15,3 0 4-15,3 0 3 16,1-2 4 0,5-1 2-16,0-2 3 15,5-3-5-15,1 0-3 16,3-2-12-16,3-3-6 15,0-3-58-15,0-5-24 16,0-2 56-16,0-1 31 16</inkml:trace>
  <inkml:trace contextRef="#ctx0" brushRef="#br0" timeOffset="16035.7132">9569 14174 264 0,'-6'5'101'0,"9"3"-78"0,0-3 0 16,-3 1-6-16,3 1-1 15,-3 1 2-15,2 0-1 16,1-2 2-16,0 2-10 16,-3-3 3-16,3 0 4 0,-3-5-2 0,0 0 2 15,0 0-5-15,0-2 1 16,0-1-7-16,3-5-1 16,0-3-4-16,3 3-1 15,0-5-15-15,3 3-4 16,-3-1 14-16,3 3 8 0,0 0-27 15,0 3-9-15,0 2-26 16,-3 1-8-16,0-4 8 16,0 9 4-1,0-6 34-15,3 9 17 16,-3-4 38-16,0 11 43 16,-1 1-14-16,4 2-22 15,0-3-12-15,-6-5-14 16,3 2-4-16,0-2-10 15,3 0-2-15,-3-10-20 16,3 4-6-16,3-4-84 16,0-1-37-1,-3-10 77-15</inkml:trace>
  <inkml:trace contextRef="#ctx0" brushRef="#br0" timeOffset="16176.3264">9830 14161 288 0,'-11'10'110'0,"-1"-2"-86"0,6 34 5 0,3-28-5 15,-6 7-3-15,-6 3 4 16,3 2-4 0,3 0-1-16,-3 1-11 15,6-3-58-15,3-3-27 0,3-5 38 0,9-8 21 16</inkml:trace>
  <inkml:trace contextRef="#ctx0" brushRef="#br0" timeOffset="16781.8087">10051 14158 272 0,'-6'-3'104'0,"6"3"-81"0,0 8-6 0,0 0-7 16,-3 0 2-16,3 5 4 15,0 0 4-15,-3-2 2 16,6 2-12-16,3-2 1 0,0-1 2 16,3-2-9-1,0 0-5-15,2-2-8 16,1-4-3-16,0 1-4 15,0-3-3-15,3 0 6 16,-9-5 3-16,6-1 10 0,-6 4 7 16,-3-4 3-16,-3 6 2 15,0 0-9-15,3 6-1 16,3-4-2-16,3 4 2 16,-9-6 5-16,12 5 4 15,-3-2 2-15,2-3 5 16,-2-3-6-16,3 3 1 15,-3-5-8-15,-3 2-3 16,0-2-39-16,-3-3-15 16,-3-5 26-16,3 2 13 15</inkml:trace>
  <inkml:trace contextRef="#ctx0" brushRef="#br0" timeOffset="17152.728">10235 13967 312 0,'-6'3'118'0,"6"-3"-92"0,6 19-7 0,0-9-8 16,-3 9-1-16,0 4 3 15,3 7 2-15,0 1 4 16,-3-4-11-16,-3 2 0 0,0-5 2 16,3-6-4-16,-3 1-1 0,3-6-5 15,-3 0-2 1,0-5-6-16,0 0-2 0,6-8-11 15,0-5-4 1,3-3-2-16,0-5 1 16,3 2 4-16,-3 3 23 15,0 0 11-15,-1 0 10 16,1 6 4-16,0 4 2 16,0 6 2-16,-3 0-25 15,0 0-9-15,0 3-2 0,0-3 2 16,0-3 3-16,0 3 1 15,0-6-75-15,0 4-32 16,0-6 52-16,3 2 27 16</inkml:trace>
  <inkml:trace contextRef="#ctx0" brushRef="#br0" timeOffset="17293.3264">10500 14163 340 0,'-3'5'129'0,"9"-10"-100"0,0 16-9 16,-3-6-13-1,0 8-10-15,0 0-1 16,0 1 3 0,-3-1 0-16,3-2-35 0,-6-1-15 15,3-2 26-15,0 0 12 16</inkml:trace>
  <inkml:trace contextRef="#ctx0" brushRef="#br0" timeOffset="17665.1693">10527 14071 384 0,'-3'-6'145'0,"3"9"-112"0,0-8-25 15,3 5-18-15,3 2-31 0,0 4-7 16,3-6 10 0,3 2 8-16,3 1 17 0,2-3 3 15,1 2 5-15,0 4-15 16,0-4-6-16,-6-2-9 15,-3 6-4-15,-6-1 41 0,-6 3 21 16,0 3 22 0,-6 2 9-16,-3 8-13 15,0-3-7-15,3-2-13 0,3 0-3 16,6-3-9-16,0 1-1 16,9-6-2-16,0 5 1 15,6-5-2-15,0-3 0 16,0-5-8-16,0-3-2 15,0-2-23-15,-1 0-6 0,-2-3-80 16,-3-5-33 0,3-6 76-16</inkml:trace>
  <inkml:trace contextRef="#ctx0" brushRef="#br0" timeOffset="17998.3816">10792 13930 280 0,'0'6'107'0,"3"4"-83"0,0 14-1 0,0-5-5 15,0-1 6-15,0 3 8 16,-3 3-13 0,3 0-3-16,-3-3-10 0,0-2 9 0,0-4 5 15,0 1-10-15,0-5-6 16,0-3-7-16,0-8-3 15,0 0-2-15,6-3 2 16,0-2-7-16,3-6-2 16,0-2 1-16,-1 2 1 15,4 4 10-15,0 4 6 16,0 0 12-16,0 11 8 16,0 5-8-16,-3 6-3 15,0-1-5-15,-3 1 0 16,0-1-39-16,0-4-16 0,-6 2 24 15,-3-3 14 1</inkml:trace>
  <inkml:trace contextRef="#ctx0" brushRef="#br0" timeOffset="18878.4584">9479 14526 272 0,'6'-8'101'0,"-6"8"-78"0,0 2 11 15,0-2-1-15,0 8-14 16,0 8-1-16,0 3-4 16,0 4-1-16,0 4-7 15,3-3 7-15,0-6 6 0,6 1-19 16,3-3-6-16,3-3 0 0,3-5 2 15,0-3 9-15,2-2 5 16,-5-6-16-16,6 0-8 16,-9 1 0-16,-3-3 3 15,-3-1 4-15,0 1 2 16,-3 0 3-16,0 2 1 16,-3 3-6-16,0 0 0 0,6 3 1 15,0 2 3-15,0 0 2 16,6 1 3-16,2-1 1 15,4-5 3-15,-3 2-1 16,3-4 0 0,-3-6-1-16,-3 3 2 15,-6-6 1-15,0 0 12 16,-6-2 5-16,-6 0-15 0,0 0-6 16,-6 2-10-16,0 1-1 15,0 2-16-15,0 5-4 16,0 3-54-16,6 0-22 15,0 5 54-15,15-2 26 16</inkml:trace>
  <inkml:trace contextRef="#ctx0" brushRef="#br0" timeOffset="19242.8317">9923 14552 336 0,'-3'3'126'0,"3"2"-98"0,0-8-3 0,-3 6-10 15,0 0-11-15,-3 7-3 16,-3 6 11-16,0 0 4 0,3 0-8 16,0 0-4-16,3-3-3 0,0 0-6 15,3-2-1-15,0-1-2 16,3-2 2-16,0-2-12 16,3-4-3-16,0-4-18 15,3-4-7-15,0-4-1 16,0 4 4-16,-6-4 24 15,3-1 13 1,-3 3 25-16,0-2 12 0,0-1 7 0,-3 6 2 16,3 2-18-16,3 9 3 15,3-1-1 1,2 5 0-16,1 1 0 16,0-6-13-1,3 6-4-15,0-3-7 0,-3 2-1 16,0-4-43-16,0-1-20 15,3-2 32-15,-4-1 16 0</inkml:trace>
  <inkml:trace contextRef="#ctx0" brushRef="#br0" timeOffset="19430.2846">10197 14568 352 0,'-9'5'132'0,"15"-5"-103"0,0 11-12 16,-3-6-14-16,-3 3-11 15,0 8 0-15,3-5 5 16,2-1 3-16,1 1 1 16,0-1-3-16,0-2 1 0,0 3-48 15,6-6-19-15,-3-2 34 16</inkml:trace>
  <inkml:trace contextRef="#ctx0" brushRef="#br0" timeOffset="19586.1109">10339 14573 244 0,'-8'11'90'0,"8"-9"-70"0,-15 22 10 0,9-13-1 16,-6 10-4-16,-6 0 0 15,-9 11-10-15,-9 5-4 16,1 3-6 0,-7 2-6-16,6-5 0 15,1-3 1-15,5-2 0 0</inkml:trace>
  <inkml:trace contextRef="#ctx0" brushRef="#br0" timeOffset="21261.5726">14269 12221 200 0,'-6'-3'74'0,"6"1"-58"0,-3 2-4 0,0 0-4 15,0 2-3-15,0 1 4 16,0-3 20-16,0-3 8 16,3 3-18-16,-3 0 9 0,3 0 3 15,0 0-14-15,24 6-5 16,14-1-5-16,16-2-2 15,20 2 1-15,13 0-1 16,14 1 0-16,12-1-1 16,9 0 0-16,0-2 0 15,3-1 0-15,-3-2 6 16,-9 0 4-16,-15-5-16 16,-11 0-6-16,-13 0 15 15,-5-1 6-15,-19-2-14 16,-11 3-8-16,-9-3-58 15,-13 0-26-15,-8-2 48 16,-9 2 24-16</inkml:trace>
  <inkml:trace contextRef="#ctx0" brushRef="#br0" timeOffset="21508.3768">15617 12142 352 0,'-3'-11'132'0,"6"9"-103"0,12 4-10 0,-3 1-13 16,9 2-14-16,2 3-2 0,4 0 5 0,6 3 2 16,0 4 3-16,-4 1 0 15,-2 5 0-15,-6-2 4 0,-3 0 5 16,-9-4 6-16,-9 1 5 16,-9 0-6-16,-6 0-1 15,-6-3-20 1,-3-2-8-16,3 2-79 0,-2-2-33 15,5-11 65-15,9-6 33 16</inkml:trace>
  <inkml:trace contextRef="#ctx0" brushRef="#br0" timeOffset="22372.8348">19745 11218 268 0,'-20'-2'101'0,"5"4"-78"0,-12 12 4 16,6-1-3-16,-15 16-10 15,-14 8 2-15,-10 11-3 16,-8 4 0-16,-7-9-7 16,1-3 0-16,2-1 4 0,7-4-4 15,11-4 2-15,10-2-7 16,5-5-3-16,9-5-24 15,6-1-7-15,7-4 16 16</inkml:trace>
  <inkml:trace contextRef="#ctx0" brushRef="#br0" timeOffset="22718.7684">19558 11163 304 0,'-15'-11'112'0,"15"11"-87"0,-3-5-2 0,3 5-6 16,0 0-13-16,0 0 9 15,15-3 4 1,6 3-9-16,8 0 0 0,4-2 2 15,6-4-6-15,-3 4 0 0,-4-1-4 16,-2 6-1-16,-6-1 1 16,-6 6 2-16,-9 5 5 15,-6 6 4-15,-3 7-2 16,-3 4 2-16,0-1-8 16,0 2-2-16,0-1-47 15,3 1-20-15,3-7 34 16,9-8 16-16</inkml:trace>
  <inkml:trace contextRef="#ctx0" brushRef="#br0" timeOffset="23379.2414">11956 16005 192 0,'-24'-8'71'0,"9"5"-55"0,-9-5-5 16,12 5-5-16</inkml:trace>
  <inkml:trace contextRef="#ctx0" brushRef="#br0" timeOffset="23723.9913">11218 15870 272 0,'-15'-3'101'0,"12"0"-78"0,-3 9 2 16,3-6-5-16,3 0-9 15,0 0 1-15,0 0-5 16,6 2-2-16,9-2-2 0,14 0 6 15,16 0 6-15,18 0-5 0,8 3-1 16,15 0-5-16,18-3-1 16,10 0-1-16,-4 2-2 15,3-2 3-15,-9-2 2 16,0-4-4-16,-15 1-1 0,-11-3-2 16,-10 0-2-16,-5-5-83 15,-13 0-39-15,-2 0 64 16,-15-3 30-16</inkml:trace>
  <inkml:trace contextRef="#ctx0" brushRef="#br0" timeOffset="23942.6479">12578 15682 352 0,'0'-3'132'0,"12"6"-103"0,12 5-12 0,-7-3-12 15,4 6-9-15,3 5-1 16,3 2-1-16,-6 6-1 15,0-3 4-15,-10-2 3 0,-5-1 3 16,-9-2 3-16,-6 2 3 16,-2-4-4-16,-4-4-1 15,-3-2-22-15,3-2-10 16,0-4 14-16,9-10 6 16</inkml:trace>
  <inkml:trace contextRef="#ctx0" brushRef="#br0" timeOffset="24801.9297">14983 15110 268 0,'-3'-8'101'0,"9"16"-78"0,3-24-7 0,0 14-6 0,6-11-16 16,8-6-3-1,7-13 22-15,9-5 13 16,11-13-13-16,13-6 9 0,14-7 2 0,16-16-8 16,8-17-4-16,18-4 4 15,15-6 3-15,-9-5-9 16,0 2-6-16,-6 9-5 15,-12 13 0-15,-15 4-1 16,-8 9 0-16,-16 8-3 0,-11 8-1 16,-13 10 3-16,-8 6 3 15,-9 10-10-15,-6 6-6 32,-6 2-7-32,-6 6-3 15,-6 4-4-15,-3 4-1 0,-3 2 1 16,-3 5 1-16,-6 3-3 15,-3 3-3-15,-3-1 26 16,3 4 14-16,0-1 25 16,3-2 12-16,6-1-14 15,-3 1-5-15,9-3-10 0,6-3-3 16,9-2 0-16,6-6 1 16,6-2-1-16,3-3 1 15,-1 3 9-15,1 3 5 16,-3 2-11-16,-3 5-3 0,-3 3 2 15,-4 3 3-15,-5 5-4 16,-3 5-2-16,-3 3-10 16,-3 0-5-16,-3-1-81 15,3-1-35-15,0-9 59 16,6-8 29-16</inkml:trace>
  <inkml:trace contextRef="#ctx0" brushRef="#br0" timeOffset="26138.5492">19040 11806 160 0,'-9'8'63'0,"6"-8"-49"0,0 2 11 0,3-2 2 15,0 0-13-15,0 0-3 16,0 0-3-16,3 0 0 15,3 0-4-15,-3-2 6 16,0-1 5-16,3 0 6 0,0-2 2 16,0 0 1-16,3-3 2 15,0-3-1-15,6 1 0 16,2-4-8-16,10-1 0 16,6-1-1-16,6-3 2 15,2-5-4-15,7 1 2 16,6-1-7-16,-1-3-3 15,4 3-1-15,-4 1 1 16,-5 1-1-16,-6 4 2 0,-7-3-2 16,-8 5 2-16,0 0 0 15,-12 3-3 1,3 2-1-16,-15 1-3 16,8 4-3-1,-2 1-3-15,0 2 1 0,-3 1-4 16,-3-1-1-16,-3 3-13 15,3 0-5-15,-3-3-71 16,-3 3-32-16,0-2 67 16,6-1 32-16</inkml:trace>
  <inkml:trace contextRef="#ctx0" brushRef="#br0" timeOffset="26772.3306">19635 11195 188 0,'-6'-6'71'0,"6"4"-55"0,-12 2 24 0,9 0 9 15,0 0-5-15,3 0 1 16,-3-3-16-16,3 3-6 16,0 0-13-16,0 0-6 0,9 0-1 15,6 3 0-15,6 2 1 0,9 0-2 32,0 0 1-32,2-5-4 15,1 3-2-15,3 2-3 16,-3 1 1-16,-7-1 1 15,-2 0 2-15,-3 1 1 16,-3-1 3-16,-3 3 1 0,-6 2 1 16,-3 6 11-16,-6 3 7 15,-3 5-11-15,-6 2-4 0,-3 1 5 16,-3 4 3-16,-3 1-3 16,3-8-2-16,0-3-3 15,3 0-2-15,1-2-1 16,2-6 0-16,0 0-11 15,3-2-3-15,6-6-33 16,-3 3-14-16,3-3 30 16,3 3 13-16</inkml:trace>
  <inkml:trace contextRef="#ctx0" brushRef="#br0" timeOffset="36328.5506">4892 13216 156 0,'-9'-3'57'0,"12"3"-44"0,-3 3-6 0,0-6-6 16,0 6-5-16,0-3 3 15,0 0 22-15,0-3 13 16,0 3-17-16,3-2 16 0,-3 2 4 16,0 0 11-16,0 0 6 15,0-3-18-15,0 3-9 16,0 0 6-16,0 0 5 0,0 0-9 16,0 0-5-16,9 0 0 15,3 3-12 1,9-3-2-16,9 5 0 15,9-8 1-15,2 6 1 16,7-3 2-16,11 0-5 16,13-3-1-16,5 1-4 15,1-1-1-15,2 3 1 16,-9-3 0-16,-2 3-5 16,-10-2 1-16,-5 2 0 15,-6-6 2-15,-7 4 5 16,-5-4 6-16,-9 4-5 15,-3-3 0-15,-1 2-4 0,-8-2-1 16,-3-1-8 0,-6 1-2-16,-3 0-34 0,3-1-15 15,-6 1-37 1,0 0-15-16,-3 2 58 16,0 1 29-16</inkml:trace>
  <inkml:trace contextRef="#ctx0" brushRef="#br0" timeOffset="36728.7622">5845 12973 260 0,'-12'-6'96'0,"15"1"-75"0,-3 5-5 0,0 0-9 16,0 0-7-16,0 0 0 16,0 0 8-16,3 3 7 15,3-3-7-15,-3 0 11 0,0 2 7 0,3 1 12 16,-3 0 7 0,3 2-22-1,0 0-10-15,6 3-5 0,-1 3 1 16,4 5-2-16,3 2-2 0,0 3-2 31,0 3-3-31,-3 0 1 0,0 0 1 16,-6-3-1-16,0-3 2 15,-1-2 2-15,-8 0 4 0,-3 0 2 16,-2 2 3-16,-4-7-7 16,-3 2-4-16,-3 1-40 0,0 1-17 15,-3 1 24-15,3 0 14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6:42.818"/>
    </inkml:context>
    <inkml:brush xml:id="br0">
      <inkml:brushProperty name="width" value="0.05292" units="cm"/>
      <inkml:brushProperty name="height" value="0.05292" units="cm"/>
      <inkml:brushProperty name="color" value="#FF0000"/>
    </inkml:brush>
  </inkml:definitions>
  <inkml:trace contextRef="#ctx0" brushRef="#br0">10357 5871 156 0,'6'-3'57'0,"0"3"-44"0,0 0 10 16,0 0 2-16,3 0-3 15,0 0 1-15,0 0-1 0,3 0 1 16,3 0-13 0,3 0 5-16,-1 0 5 0,4 3-2 15,-3 0-1-15,6-1-7 16,-3 1-2-16,6 2-4 15,-4 1-3-15,7-4 0 16,0 1-1-16,0-6 0 16,2 3 2-16,-5 0 3 0,12 0 2 0,3 0-1 15,2 3 1-15,-2 0 0 16,6-3 1-16,-4 0-2 16,1 2-1-16,2-4-3 0,4 2 1 15,0-3-4-15,5 3 0 16,1 0 3-16,5 0 3 15,-2 0-4-15,-1-5-1 16,1-1 0-16,-1-4 0 16,4 4 15-16,2 1 7 15,-5 3-15-15,-1-4-5 16,1-2-5-16,-1-2 1 16,4 4 3-16,2-7 2 15,1 3-4-15,-4-1 1 16,16-5 0-16,-13 3 0 15,1-8 0-15,-4 2 0 16,-2-2 0-16,-4 8 2 16,4-6-8-16,-1-2-1 0,-5-3 2 15,0-5 2-15,-1 0 2 16,1-3 1-16,-1-2-3 16,1 5 2-16,-3 0 1 15,-1 5 0-15,-5-2 6 16,5 2 6-16,-5 0-6 15,0 0-3-15,-4 0-11 16,4-2-3-16,3-1 6 16,-1-4 2-16,1-1 9 15,0 3 6-15,-1 2-2 16,4 1 0-16,-1-1-6 16,4 4-3-16,0-4-3 15,-1 9 1-15,4 2 1 0,-1 0 0 16,10 5 0-1,-10-2 0-15,1 2 0 16,5-2 0-16,7 5 2 0,2 3 1 16,1 2-4-16,-1 3 1 15,6-5 0-15,1 0 0 16,2-1 0-16,7 6 2 16,-4 6-1-16,-6-9 2 15,-2 0-2-15,-4 1 2 16,-2-1 0-16,-7-2 3 15,-5 2-1-15,-7 3 2 16,-5 0-6-16,-12 0-1 16,2 0-22-16,-8 3-6 15,-6-3-1-15,6-3-18 16,0 3 15 0,-10 3 6-1,4-6-78 1,-6 6 56-16,0 0 19 15</inkml:trace>
  <inkml:trace contextRef="#ctx0" brushRef="#br0" timeOffset="569.74">15611 4712 164 0,'-3'-5'63'0,"3"5"-49"0,6 3 18 16,-6-3 5-16,0 0 3 0,0 0 3 16,0 2-6-16,0-2-2 15,3 6-20 1,0-4-2-16,6 3-2 0,0 1-2 15,9 2 0-15,-4 0-3 16,7 2-1-16,-3-2-3 0,6 3-2 16,-3-3 3-1,0 2-2-15,-3-2 6 16,-4 0-4-16,-5 0 10 16,-3 3-7-16,-6-1 8 15,0 1-8-15,-9 2-1 16,0 3-3-16,-2-3-2 15,-1 3 1-15,-9-3-15 16,6 3 8-16,-3-5-43 16,3-1 26-16,-3 4-22 15,6-4 26-15</inkml:trace>
  <inkml:trace contextRef="#ctx0" brushRef="#br0" timeOffset="3723.9043">12006 7080 208 0,'6'3'77'0,"-3"-3"-60"16,6 8-5-16,-6-13-6 0,3 5-6 15,3 0 0-15,3 0 4 16,0 5 2-16,3-5-2 15,3 5-1-15,2-8 1 0,7 3 4 16,6 0 3-16,6 3 2 16,5 0 5-16,7-3-6 15,2-3 1-15,4 3-6 16,6-3 1-16,8-2-1 16,0 3 1-16,4-1-2 15,-1-2-1-15,4-3-3 16,-1 2-2-16,3 1 1 0,7 0-1 15,-4 0 0-15,-3-1 2 16,7-2-1-16,-4 3 2 16,0 2-2-16,4-2-1 15,-4-3 3-15,3 3 0 16,1-3-1-16,2 3 1 16,-6-1-2-16,4-2 2 15,-4 3-2-15,0 0 2 16,1-3-2-16,-1 0 2 15,0-3-2-15,-5 9 2 16,2-1-2-16,1 0-1 16,-1 1 1-16,6-4-1 15,7 1 0-15,-10 0 0 16,-3 2 0-16,1-2 2 16,-4 2-3-16,0-5 0 0,-2 3 1 15,-4 0 2-15,1-3-1 16,-1 3-1-16,1-3 3 15,-1 5 0-15,-6-2-1 16,1 5-2-16,-4-3 1 16,-2 0-1-16,-3 1 0 15,2-4 2-15,-2 1-3 16,2 2 0-16,-5 1-1 16,5-1 0-16,-8 1 2 15,2-1 2-15,1-2-1 16,6 2 2-16,2 0-4 15,-5 1 0-15,8-1 3 16,-8 0 1-16,-1 1-1 16,1-4-2-16,-1-1 1 15,1-1-1-15,-1 2 0 16,7-2 2-16,-7 6-1 0,1-4-1 16,-3-2 3-16,-1 1 0 15,-2-4-1-15,2 0-2 16,1 1-2-16,0 4-1 15,-1-4 2-15,4 5 2 16,-7-3 2-16,-5 2 1 16,0 1-5-16,-1-3 1 0,4 0 2 15,-4 0 3 1,4 0 0-16,-3-2 0 0,-1 4 3 16,1-4 5-16,0-9-7 15,-4 6-1-15,-2-3-10 16,-3 3-2-16,2-8 6 15,1 5 5-15,0-3-2 16,3 1 1-16,-4-1-8 0,-2 1-4 16,0-1 13-16,-7 4 9 15,1-1-8-15,0 0-3 0,3 0-1 16,-9 0 1-16,2-5 1 16,-5 5 3-16,0-5-1 15,3 2 2-15,0-7-2 16,-1 5 0-16,1 5-1 15,-3-8 0-15,0 5 0 16,-3-4 2-16,0 1-1 16,0-7 0-16,-1 0-1 15,-2 0 0-15,3 3-2 16,0-1 1 0,-6-2-2-16,3 5-1 15,-3-2 1-15,-3-1-1 16,-6 6 0-16,5 5 0 15,-2-7 0-15,0 9 0 16,-3-4 0-16,3 7 0 16,-6-2-3-16,3-3 2 15,0 0 1-15,-3 0 2 0,3 3-1 16,0 0-1 0,-3-6-2-16,6 9 1 0,0-1-1 15,3 1 0-15,3-4 2 16,-12 6 0-16,0 1 0 15,6-4 0-15,-3 3 0 16,3 0 2-16,-3 0-3 16,-3 5 0-16,0 3-6 15,-6 6-3-15,-9-1-3 0,-6 14-2 16,0 2 5-16,-2-3 4 16,-1-2-7-16,3 3-4 15,0-3 9-15,3-1 6 16,6-1 8-16,0-9 5 15,3 3-13-15,6-5-5 16,0 2 11-16,6-10 9 16,6-3-17-16,6-3-8 15,3-5 13-15,3-2 8 16,3-4-12-16,0 4-5 16,2 2 10-16,-8 5 8 15,0 1-5-15,-3 2-2 16,-6 3-2-16,0 7-1 15,0 6-9-15,-3 3-2 16,0 7 6-16,0 1 2 0,0-1 0 31,0 4 2-31,-1 1 3 16,1-1-1-16,3-4-86 16,0-2 46-16,3-3-77 15,0-2 66-15</inkml:trace>
  <inkml:trace contextRef="#ctx0" brushRef="#br0" timeOffset="6496.431">8122 8210 252 0,'-3'0'93'0,"3"0"-72"0,6 0-4 0,0 3-7 16,3-3-24-16,0 0-7 15,3 0 16-15,5 0 9 16,1 0 0-16,3 0 5 0,3 0 3 16,3 0-4-16,8 0 0 15,1 0-2-15,3-3-1 16,6 0-1-16,5 1 2 15,10-1-1-15,8 3 2 16,-2 0 0-16,2 0 3 0,7 0-3 16,5 0-2-16,3 0-2 15,7 3 0-15,-1-3-2 16,6-3-1-16,6 0 1 16,3 1-1-1,-5-1 0-15,-1 1 0 16,9 2 4-16,-3 0 2 0,0 0-2 15,-2 0-1-15,5 2-1 16,0-2-2-16,3 0 3 16,0 0 0-16,3-2-1 15,0 2-2-15,1 0 1 16,-1 0-1-16,0 0 0 0,6 2 0 16,-12 3 0-16,0-2 0 15,-3 0-3-15,0-1 2 16,1 4-1-16,20-1 0 15,-6-2 2-15,-3-1 2 16,-3-2-1-16,-6-2 2 16,0-4-2-16,9-2-1 15,-6 3 1-15,4 2-1 16,-7-2-3-16,3-3 2 16,-6 6 1-16,6-1 2 15,-9 0-1-15,7-5-1 16,-1 3 1-16,0 5-1 15,-6-3 0-15,3-2 2 16,3 0-1-16,-2 2-1 16,5 1 1-16,-9-4-1 0,3 4-3 15,0-1 2-15,3 0 1 16,-5-2 0 0,2-3 0-16,0 3 2 15,3 2-1-15,-6-2-1 16,-2-3 1-16,2 0-1 15,0 0 0-15,-6 3 0 16,-3 2-3-16,1-2 0 16,2 0 4-16,3 2 1 15,-5-2 0-15,-1-3-2 0,0-3-2 0,6-2 1 0,-2-3 1 16,2 8 0-16,-3-13 0 16,0 10 0-16,3-2 0 15,-5 0 0-15,-1 2 0 16,-9-5 0-16,1 6 2 15,-1-9 1-15,0 3-1 16,4 0 1-16,-10 3 0 16,1-3 1-16,2 1 0 15,3-7 0-15,4 1-2 16,-7 3 1-16,-6-4 0 16,1-4 1-16,2 5 0 15,3 0 0-15,-11 5-2 16,2-3 1-16,-5 1-2 15,-7-1 2-15,4 3 4 16,-4 3 4-16,1-5-6 16,0-1-3-16,-4 1-6 0,4-4-2 15,-7 1 3-15,4-3 1 16,-4 1-1-16,1-1 2 16,-1-5 1-16,-2 2 2 15,-3 3-3-15,-1 1 0 16,-5 1 7-16,0-1 4 15,-4 4-1-15,-2 1 0 16,-6-9-3-16,3 6-1 16,-1-3-3-16,4 0-2 15,0 1-2-15,-1-4 1 16,4-5 3-16,0 3 1 16,3 3-1-16,-10-1-2 15,10 1 1-15,-9-1-1 16,-1 4 0-16,1-4 2 15,0-2-3-15,0 0 0 0,-1 2 1 16,4 1 0-16,3-3 0 16,-3 5 2-16,2 3-1 15,-5-3-1-15,-3 0 1 16,0-2 1-16,-1-1-1 16,-2-2 2-16,-3 0-2 15,-3 0-1-15,6-3 1 16,-4 1-1-16,1-1 0 15,0 5 0-15,0-2 0 16,0 3 0-16,2 2 0 16,1 0 2-16,0 8-3 0,-6-8 0 15,0 3 1 1,-1-2 0-16,1-7 0 0,0 1 0 16,0 0 0-1,0 3 0-15,-9-3 2 16,6 0 1-16,-4-1-1 0,4 1 1 15,-3 3-2-15,0-6 2 16,-3 16-2-16,3-8 2 16,-3 6-2-16,-3-6-1 15,3-5 3 1,-3 3-2-16,-1 7-1 16,1 0 1-16,-3 4 1 15,0 4-3-15,0 0 0 16,-6 4 1-16,0 1 0 15,0 6-3-15,0-5 2 16,-3 13-6-16,-6-8 0 0,-6 18-2 16,-5-4 3-16,-7 7 2 15,-6-3-1-15,0-2 1 16,1 0 3 0,2-3-2-1,3 1-1-15,3-7-11 0,3 4-2 16,7-3 19-1,2-3 12-15,6 1-6 0,0-6-1 16,3 0-18-16,6-6-6 16,6 1 11-1,3-3 5-15,5-3 2 0,4-4 2 0,0-1-4 16,3 0 0 0,3-5 1-16,2 5 2 0,1 0-1 0,-9 5-1 15,3 6 1-15,-6 5-1 16,0 0 0-16,-7 0 0 15,4 21 0 1,-3 6 2-16,-3-6 3 16,0 3 0-16,-6 2 2 15,-3 1-4 1,0-1 0-16,0 0-1 0,0 4-2 16,3-7-54-16,3 1-26 15,6-11 40-15,6-7 22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7:08.293"/>
    </inkml:context>
    <inkml:brush xml:id="br0">
      <inkml:brushProperty name="width" value="0.05292" units="cm"/>
      <inkml:brushProperty name="height" value="0.05292" units="cm"/>
      <inkml:brushProperty name="color" value="#FF0000"/>
    </inkml:brush>
  </inkml:definitions>
  <inkml:trace contextRef="#ctx0" brushRef="#br0">15915 16116 144 0,'-3'0'55'0,"3"0"-30"0,0 2-23 0,0-2 14 16,0 0-6-16,0 0 0 0,3 0-4 16,3 0 1-16,-1 6-4 15,4-6 5-15,0 0 4 16,0 0 0-16,0 2 1 0,3 1-7 15,3-3-2-15,0 3-2 16,6-3 1-16,3 0 0 16,2 0 3-16,7-3-1 15,0 0 0-15,8-5-6 16,4 6 1-16,3-1 2 16,-1 0 3-16,1-2-2 15,3 5 0-15,2-5 1 16,-2 2 2-16,2 1-3 15,1-1-2-15,-1 0 0 16,-2 1-1-16,-6-1 0 16,-1 3 2-16,-2-3 3 0,3 1 2 15,2 2-6-15,-2-3 0 16,6-2-1 0,-1 2 2-16,1 1-1 0,-4-1-1 15,4 0 1-15,-3 3-1 16,-1 0 0-16,-2 0 0 15,0 3 0-15,-4-3 0 16,4 0 0-16,3 0 0 16,2 3 0-16,-2-3 2 15,-1 0-3-15,1 0-2 16,3 0 2-16,-1-3 0 16,-2 3 1-16,5-3 0 15,7 1 0-15,-7-1 0 0,1 3 0 16,-3 0 2-1,2 0-3-15,4 0 0 0,-1-3 1 16,4 3 2-16,2 0-3 16,-2 0 0-16,-1 0 1 15,4-5 2-15,2 2-3 16,4 1 0-16,5-6 5 16,-2 8 5-16,-1 0-5 15,1 0-2-15,2-3 1 16,3 0 2-16,4 1-4 15,-7 2-1-15,4 0 0 16,-1 0 2-16,6-5-3 16,4 2 0-16,-1 0 1 15,-3 3 0-15,-2 0 0 16,5-8 2-16,6 6-1 0,1-4-1 16,-7 6 1-16,9-2-1 15,0-4 0-15,7 4 2 16,-4-1-3-16,0 3 0 15,6-3 3-15,3 1 1 16,-2-1-4-16,2-2 1 16,-3 0 0-16,0-1 0 15,21 1 0-15,-12-3 0 16,-9 5-3-16,1 1 2 16,-7-1-4-16,-9-2-1 0,-12 2-13 15,-8-2-3 1,-13 0-87-16</inkml:trace>
  <inkml:trace contextRef="#ctx0" brushRef="#br0" timeOffset="1">9339 13912 68 0,'-9'-5'27'0,"3"7"-14"0,0-2-13 0,4 0 7 16,-1 0 0-16,0 0 1 15,0 0 7-15,-3 0 2 16,3 0 5-16,0 0 1 15,0 0-8-15,-3 0-2 16,3 0-5-16,0 0 0 16,0 0-5-16,0 0-2 0,0 0 2 15,0 0-4-15,3 0 0 16,0 0 7-16,6 0 4 16,6 0 3-16,9 0 3 15,5 0-5-15,16-2-1 0,6-1 0 16,20 0 4-16,10 1 1 15,11-1 0-15,18-2-5 16,9 2-2 0,12 0-2-16,18 1 1 0,6-1-2 15,5 0 0-15,13-2-3 16,15-5-2-16,11-4 1 16,12 1 1-16,7 5-3 15,2 0 0-15,6 13 3 16,7 6 3-16,2 0-2 15,-3-1 0-15,0 3-1 16,-12-2 1-16,-11-3 0 16,-13-3 1-16,-17-5 0 15,-15-2 2-15,11-4-3 16,-26 1-2-16,-27 0-11 0,-24-6-4 16,-17 3-28-16,-16 14-11 15,4 1-54 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7:40.201"/>
    </inkml:context>
    <inkml:brush xml:id="br0">
      <inkml:brushProperty name="width" value="0.05292" units="cm"/>
      <inkml:brushProperty name="height" value="0.05292" units="cm"/>
      <inkml:brushProperty name="color" value="#FF0000"/>
    </inkml:brush>
  </inkml:definitions>
  <inkml:trace contextRef="#ctx0" brushRef="#br0">3208 16169 164 0,'-3'-11'63'0,"3"11"-34"0,0-5-14 0,0 5 18 16,0-3-10-16,3-2-3 16,0 5-9-16,0-3-5 0,5 3-3 15,7 0-3-15,3 0 3 0,3 3-2 16,3 2-1-16,0 0 1 16,5-2-1-16,1 5 0 15,0-5 0-15,0 2-3 16,3-2 2-16,2 2 1 15,4 0 2-15,-6 1-1 16,11-1-1-16,-2 0 1 16,0-5 1-16,2 5 1 15,4-5 1-15,0 0-2 16,5 0-2-16,-2 0 3 16,8 3 0-16,1-3-4 15,5 0 1-15,-2 0-2 16,2 0 0-16,1 0 2 15,5 0 0-15,1 3 0 0,-1-3 2 16,3 0-3-16,4-3 0 16,-4 3 3-16,7 3 1 15,-1-1-4-15,-3-2 1 16,1 0 0-16,-1 6 0 16,4-1 0-16,5-2 0 15,-3 2 2-15,7-5 1 16,-7 0-1-16,0 0 1 15,7 0-2-15,-1 0 2 16,0-5 0-16,0 2 3 0,-2 0-5 16,8 3-1-16,0-2 0 15,-3-4 2-15,-2 1-1 16,-7 2 2-16,3 3-2 16,-2 3-1-16,2-3 1 15,-8 0-1-15,17 0 0 16,-3 0 0-16,3 5 2 15,-2-5 1-15,-1 0-4 16,0 0 1-16,0 0 0 16,4 0 2-16,2 0-1 15,-6-2 2-15,-3-1 0 16,-5 0 1-16,5 6-2 16,-3 0 1-16,4-6-2 15,-1 0-1-15,-3-2 3 16,7 5 0-16,2 0-4 15,0 0 1-15,-3-5 2 0,1 2 1 16,-1 3-1-16,-6 0-2 16,6-2 1-16,-2-1 1 15,-1 0-1-15,3 6 2 16,-2 0-2-16,-1-6-1 16,0 0 1-16,-2 3 1 15,8 3 1-15,-3 0 3 16,0-3-5-16,7-3-3 15,-4 3 1-15,3 0 0 16,0 0 1-16,3-3 2 16,1 1-1-16,2 2 2 0,-6 0 0 15,9-3 1-15,-6 0-2 16,7 3 1-16,-10 0-2 16,6 0-1-16,-6-2 3 15,0-1 0-15,7 6-6 16,-4-3 0-16,0-3 1 15,-3 0 3-15,6 3 0 16,-5 0-1-16,-1-2 3 16,0-4 0-16,3 1 1 15,1 2 2-15,-4 3-1 16,3-2 0-16,0-6-3 16,3 8 1-16,-2-3 0 15,5 1 1-15,-3-6-5 16,-6 8 1-16,3-3 0 15,-2 0 2-15,2 1-1 0,-3-4 2 16,0 4 0-16,0-1 1 16,4 0-2-16,-4-2 1 15,-3 5-2-15,6-2 2 16,-2-1-4-16,2 3 0 16,0-3 3-16,-3 1 3 15,6 2 2-15,-2 0 3 16,-4 0-5-16,0 0-3 15,0 0-1-15,-3 2 1 16,4-2-1-16,-7 0-1 16,3-2 1-16,0-1 1 0,-8-2-1 15,-10 5 2-15,1-6-2 16,-10 1 2-16,-8 0-31 16,-10-8-13-16,-2-3-103 15</inkml:trace>
  <inkml:trace contextRef="#ctx0" brushRef="#br0" timeOffset="1">8068 16886 180 0,'6'-14'68'0,"-3"9"-36"0,0-5-11 0,-3 10 22 16,0 0 1-16,-3-3 3 0,0 0-11 15,-3 3-4 1,-3 0-18-16,-5 6-7 0,-1-1-2 0,-3 8-6 16,0 0 1-16,6 11-5 15,0-8 1-15,9-3-3 16,6 6 2-16,9 5 3 15,3-3 1-15,0 0 1 16,0 5 0-16,0-7 0 16,-4 2 0-16,-5-2 2 15,-3 2 3-15,-6 3-7 16,-6-16 0-16,-8-3-29 16,-1 0-11-16,-3-10-8 15,0 5 0-15,-3-5-1 16,9 5 2-16,6-8-28 15</inkml:trace>
  <inkml:trace contextRef="#ctx0" brushRef="#br0" timeOffset="2">8202 17013 208 0,'3'5'77'0,"3"0"-42"0,0 6-39 0,3-6 15 15,0 0-4-15,6 1 3 16,0-4-1-16,3-2 0 16,0 0-5-16,-1 0-3 0,-2-5 2 0,0-3 0 15,-3 0 1-15,-6 0-2 16,-3-2 1-16,-6 4 2 16,-3-2 4-16,-6 3 2 15,-12 5 3-15,1 3-3 16,-4 5 1-16,0 8-9 15,3 2-2-15,3 1-3 16,6 5-2-16,6-1 3 16,6-4 0-16,6 7-2 15,9-7 2-15,12 2-1 16,6-8-2-16,3-2-15 16,2-6-7-16,7-10-34 15,-3-8-11-15,-1-6-18 16</inkml:trace>
  <inkml:trace contextRef="#ctx0" brushRef="#br0" timeOffset="3">8577 16999 244 0,'-32'-2'93'0,"23"4"-50"0,-6-2-46 0,6 6 16 16,0-1-5-16,-6 6 0 15,0 2 0-15,3 5 0 16,3 1-4-16,3 7-3 0,9 9 0 15,9-3-1-15,0-3 0 16,6-6 0-16,6-4 0 16,3-6-25-16,-1-2-8 15,1-9-34-15,-3-2-12 0,6-2-3 16</inkml:trace>
  <inkml:trace contextRef="#ctx0" brushRef="#br0" timeOffset="4">8643 17084 176 0,'-9'5'68'0,"9"3"-36"0,3 6-31 16,0-6 14-16,0 2-4 15,3 11 1-15,0 3-6 16,6-3-2-16,0-7-2 16,8-1-2-16,-5-5 1 0,3-6-1 15,0-12 2-15,-3-3-8 16,-3-1-1-16,0-2 4 15,-3 1 3-15,-3 1 7 16,0 1 4-16,-4 8 5 16,1-3 4-16,-3 8-12 0,3 8-7 15,0 5 1-15,3 6 0 16,0 4 0-16,3-1-2 16,0-4-4-16,0 1-2 15,0-6-48-15,9-11-70 31</inkml:trace>
  <inkml:trace contextRef="#ctx0" brushRef="#br0" timeOffset="5">8976 17039 184 0,'-3'0'71'0,"6"5"-38"0,0 3-39 15,0-2 14 1,0 2 2-16,-3 5 3 0,0 0 0 15,0 0 0-15,0-2-7 16,0 5-4-16,0-3 1 0,0-2-2 16,0-3 2-1,0-3 0-15,0 3 1 16,0-16 6 0,3 3 4-16,0-9-7 15,0 1-4-15,3 0 6 16,0 0 4-16,3-1-9 15,0 1-1-15,3 0-3 16,0 5 2-16,0-3-17 16,-1 9-4-16,-2-1-15 0,0 0-7 15,0 3-28 1,0 0-42-16,3 3 33 16</inkml:trace>
  <inkml:trace contextRef="#ctx0" brushRef="#br0" timeOffset="6">9241 17037 188 0,'-9'2'71'0,"12"9"-38"0,-3 2-39 0,0-5 12 16,0 3-9-16,0 2 2 0,0 0-21 16,0 3-8-16,0-3-42 15,0 0-19-15</inkml:trace>
  <inkml:trace contextRef="#ctx0" brushRef="#br0" timeOffset="7">9188 16986 132 0,'-18'-2'52'0,"33"-4"-28"0,-7-12-85 16,-2 10-17-16</inkml:trace>
  <inkml:trace contextRef="#ctx0" brushRef="#br0" timeOffset="8">9393 16653 184 0,'12'-8'71'0,"-9"8"-38"0,-3 3-28 0,0 2 19 15,0 3-6-15,3 10 1 16,0 14-6-16,-3 2 0 15,0 4-8-15,0 9-1 0,0-2 2 16,0 5-5-16,0-7-1 16,-3-1-5-16,3 6 1 15,-3-9-33-15,0-7-13 16,9-11-46-16</inkml:trace>
  <inkml:trace contextRef="#ctx0" brushRef="#br0" timeOffset="9">9313 16955 268 0,'-9'-6'101'0,"9"6"-54"0,3 0-57 16,0-2 16-16,3-4-6 15,-4 6 2-15,4-2-1 16,6 4-1-16,3-2 1 15,6 6-15-15,-3-4-5 0,0-2-37 16,-3 3-13-16,0-3-20 16</inkml:trace>
  <inkml:trace contextRef="#ctx0" brushRef="#br0" timeOffset="10">9512 16968 184 0,'3'16'68'0,"0"-14"-36"0,3 9-33 0,0-3 12 16,0 0-5-16,3 5 1 15,0 0-2-15,0 6 0 16,0-6-3-16,2 0-2 0,1 0 3 16,3-2-2-16,0-3-1 15,0-3-43-15,-3-5-19 16,3-2-15 0</inkml:trace>
  <inkml:trace contextRef="#ctx0" brushRef="#br0" timeOffset="11">9783 16978 224 0,'-12'8'85'0,"6"3"-46"0,-6 5-46 16,6-3 16-16,-3 11 7 15,-6 8 9-15,-11 7-3 16,2 1-1-16,0 0-12 16,0 5-5-16,3-6-1 0,3-4-9 15,6-9-3-15,4 1-33 16,2-9-12-16,3-5-55 15</inkml:trace>
  <inkml:trace contextRef="#ctx0" brushRef="#br0" timeOffset="12">10131 16642 180 0,'-9'11'68'0,"6"7"-36"0,-18 22-31 0,6-11 14 16,-5 16 12-16,-7 8 7 0,-3 5-9 15,3-5-4 1,3 3-12-16,7-3-8 0,2-6-2 0,0-10-54 15,12-10-23 1,-3-3-21-16</inkml:trace>
  <inkml:trace contextRef="#ctx0" brushRef="#br0" timeOffset="13">10238 17005 192 0,'-3'-6'71'0,"6"6"-38"0,0 0-43 0,0 8 9 16,3 3 2-16,3 8 4 16,0 10 4-16,-3 16 2 15,0 0-5-15,-3 2 0 0,0-2 1 16,-3 0 5-16,0-8 5 15,-3-8-11-15,3-5-4 0,3-8 5 16,0-11 5-16,0-5-2 16,0-13 2-16,0-13-7 15,-3-9-3-15,0-7-4 16,0 0 1-16,0 2-1 16,0 3-2-16,3 5 3 15,3 6 0-15,0 4 1 16,0-1 0-16,6 7-3 15,2 3 0-15,4 2-1 16,3 6 0-16,-3 7 5 16,0 9 1-16,-6 5 4 15,-6 5 3-15,-6 5 2 16,-6 1 3-16,-3 5-3 0,-3-9-1 16,-3-7-6-16,0-2-1 15,-3-4-6-15,-3-7 0 16,1 2-19-16,2-13-8 15,3-5-33-15,3-3-12 16,9 0-18 0</inkml:trace>
  <inkml:trace contextRef="#ctx0" brushRef="#br0" timeOffset="14">10473 16986 168 0,'6'0'66'0,"0"6"-36"0,3 1-26 0,-3-1 15 0,3 2 6 16,0 5 5-16,-3 8-10 16,0-2-2-16,-3 4-10 15,-6-1-1-15,0-4 3 0,0-2-4 16,0 3 2 0,3-19 8-1,0-8 0-15,3-6-8 16,3-4-2-16,3-3-4 15,3 0 1-15,-3 2-4 16,3 6-2-16,0 2-9 16,-1 3-3-16,1 3-27 15,0 0-13-15,0 2-24 16,0 3-39 0,-3 0 34-16</inkml:trace>
  <inkml:trace contextRef="#ctx0" brushRef="#br0" timeOffset="15">10741 17023 184 0,'3'8'68'0,"9"0"-36"0,-3 5-31 0,-3-7 16 16,0 7-11-16,-3 0-1 16,0 6-1-16,0-1 0 15,0 6-2-15,0-5-2 0,-3-1 1 16,0-5-26-16,0-2-8 16</inkml:trace>
  <inkml:trace contextRef="#ctx0" brushRef="#br0" timeOffset="16">10774 16886 232 0,'-3'-6'88'0,"-6"6"-48"0,18-5-82 16,-9 5-3-16,3 0-44 15,3 0-15-15</inkml:trace>
  <inkml:trace contextRef="#ctx0" brushRef="#br0" timeOffset="17">10905 17023 140 0,'12'29'52'0,"-3"-10"-28"0,6 7-8 0,-9-12 16 16,0-4 0-1,3 6 1-15,-1-3-10 0,1-2-1 16,-3-3 7-1,6-8-17-15,0-5 4 0,0-9 0 16,-3-4-6-16,0-6-1 16,-3 0-7-16,0 3-2 15,-3-3-9-15,0 6-4 16,0-4-13-16,0 9-6 16,3 0-36-16,0 5-14 15,3 8-6 1</inkml:trace>
  <inkml:trace contextRef="#ctx0" brushRef="#br0" timeOffset="18">11223 16994 200 0,'-23'3'74'0,"5"5"-40"0,3 8-42 16,9-6 12-16,-3 6-6 15,0 3 0-15,3 4 2 16,0-1 0-16,6 4 0 15,0-7 0-15,6-6 0 0,0-5 0 16,12-16 0-16,0 3-7 16,0-9-3-16,-3 1 3 15,-1 0 2-15,-2-6 9 16,-6-2 7-16,0 8 10 16,-3 0 5-16,-3 2-6 15,0 3 1-15,0 6-10 0,0 2-2 16,0 7-5-16,0 7-3 15,3-1 0-15,0 8 1 16,3-2-3-16,3 7-2 16,0-2-31-16,6-8-13 15,3-3-53 1</inkml:trace>
  <inkml:trace contextRef="#ctx0" brushRef="#br0" timeOffset="19">11536 16968 212 0,'-18'-13'82'0,"6"10"-44"0,0 3-42 0,3 0 13 0,-2 8-5 15,-4 0 2-15,3 2-1 16,0 6 2-16,3 3-4 16,6 2-2-16,3-3 2 0,6 6-2 15,6 3 2-15,3-6-2 16,3 3-1-16,2-8-28 15,-2-1-11-15,0-12-56 16</inkml:trace>
  <inkml:trace contextRef="#ctx0" brushRef="#br0" timeOffset="20">11610 16952 244 0,'-6'-3'90'0,"9"3"-48"0,0 0-51 15,0 6 12-15,6-1-2 0,0 8 1 16,0 6 2-16,0 2 2 16,0 0-3-16,3-3-2 0,-3 6 0 15,3-8-8-15,0-3 0 16,0-2-39-16,5-6-17 16,1-7-27-1</inkml:trace>
  <inkml:trace contextRef="#ctx0" brushRef="#br0" timeOffset="21">11890 16928 256 0,'-18'13'96'0,"12"1"-52"0,-8 12-43 0,5-8 19 0,-6 9 2 16,-6 18 6-16,0 3-9 16,3-3-3-16,3 0-9 15,-3-1-7-15,10-4-3 0,5-5-60 16,6-6-25-16,5-16-33 15</inkml:trace>
  <inkml:trace contextRef="#ctx0" brushRef="#br0" timeOffset="22">12417 16968 224 0,'0'13'85'0,"-3"-8"-46"0,6 16-48 0,-3-7 12 16,0 2-4-16,0-1 0 0,0 9 3 15,0-5 1-15,-3-3-1 16,3-3-32-16,0 0-13 16,3 0-44-16</inkml:trace>
  <inkml:trace contextRef="#ctx0" brushRef="#br0" timeOffset="23">12444 16764 256 0,'-6'-19'96'0,"6"19"-52"0,0 19-67 15,3-14 8-15,0 1-29 16,0 2-10-16,3-1-31 0,3 12-13 15</inkml:trace>
  <inkml:trace contextRef="#ctx0" brushRef="#br0" timeOffset="24">12697 16888 240 0,'-18'0'90'0,"9"0"-48"0,-3 8-51 0,6-2 14 15,0-1-3-15,-3 3 1 16,3 2-4-16,0 4 1 16,3-4 0-16,1 1-3 0,4 2 2 15,4 0 1-15,0 0 0 0,3 6 4 16,-3-6 5-16,-3 0-1 16,-3 1 1-16,-3-6 3 15,-3 2 5-15,0-2-7 16,-3-3-1-16,-2 1-5 15,-1-4-3-15,-3-2-18 16,9 0-9-16,-3 0-48 16,9-2-20-16,12-4 3 15</inkml:trace>
  <inkml:trace contextRef="#ctx0" brushRef="#br0" timeOffset="25">12804 16915 304 0,'-18'0'112'0,"15"0"-60"0,0 13-69 0,0-8 14 16,0 3-2-16,0 6 2 15,3-4 0-15,0 3 2 16,3 6 1-16,0-3-3 0,0 8 2 16,0-9 1-16,-3 4 0 15,0-1 4-15,-3-4 5 16,0-6-5-16,-3 2 0 15,0-7-18-15,0-3-5 16,0 0-40-16,0-8-14 16,4-3-26-1</inkml:trace>
  <inkml:trace contextRef="#ctx0" brushRef="#br0" timeOffset="26">12947 16933 264 0,'-9'14'99'0,"12"-6"-54"0,-3 10-57 16,0-5 15-16,0 8-5 15,3-2 3-15,0 5 0 16,0-8-1-16,3 2 1 16,0-5-10-16,0-2-4 0,6-8-11 15,3-6-5-15,-1-8 13 16,-2-2 9-16,0 0 0 15,-3-6 3-15,0 1 8 0,0-6 5 16,-3 0 7 0,0 6 4-16,0 5-6 0,0 18 8 15,0 3-1 1,0 5-7-16,0 3-4 16,0 0-5-16,3 5-4 15,0-3-14-15,-1 1-4 16,1-6-81-1,3-2-51-15,0-9 61 16</inkml:trace>
  <inkml:trace contextRef="#ctx0" brushRef="#br0" timeOffset="27">13364 16986 252 0,'0'0'93'0,"6"8"-50"0,3-3-50 0,-4 3 14 0,1-2-7 15,0-6 0-15,3 5 6 16,-3-5 6-16,6 0-6 16,6-5-3-16,-3 2-2 0,-3-8-4 15,0-4 2-15,-3-1-1 16,-6 0-2-16,-12 0 0 16,-3 0 3-16,-3 3 0 15,-3 2 3-15,-3 3 1 16,0 8 3-16,-5 8-3 15,2 3 0-15,3 5-1 16,3 2-2-16,6 1 7 16,0 2 5-16,9 3-4 0,9-3 0 15,6 5-6-15,3-7-2 16,0 2-24-16,3-8-10 16,9 3-83-1</inkml:trace>
  <inkml:trace contextRef="#ctx0" brushRef="#br0" timeOffset="28">13774 17092 272 0,'-6'5'101'0,"6"1"-54"0,-3 2-53 0,3-8 17 0,0 8-9 15,-5-6-2-15,5-2 1 16,-3 0-1-16,3 0 0 16,-3 0-29-16,6-2-10 0,0-6-43 15,-3-6-44 1,3 1 39-16</inkml:trace>
  <inkml:trace contextRef="#ctx0" brushRef="#br0" timeOffset="29">13798 16531 260 0,'3'-16'96'0,"0"19"-52"0,0-6-49 16,-3 3 17-16,0 6 6 0,-3 2 8 16,0 7-2-16,-3 15 0 15,-6 14-13-15,-3 7-4 0,1-4-3 16,2-4-2-16,0-4-2 15,3-7-41-15,18-5-121 32</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7:40.18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E3472C3-FC7A-4AF1-8FD8-502EC26D107B}" emma:medium="tactile" emma:mode="ink">
          <msink:context xmlns:msink="http://schemas.microsoft.com/ink/2010/main" type="writingRegion" rotatedBoundingBox="7268,16153 7148,17016 6917,16983 7037,16121"/>
        </emma:interpretation>
      </emma:emma>
    </inkml:annotationXML>
    <inkml:traceGroup>
      <inkml:annotationXML>
        <emma:emma xmlns:emma="http://www.w3.org/2003/04/emma" version="1.0">
          <emma:interpretation id="{1D522CF0-FB1D-4DD6-9716-47FA703E70E2}" emma:medium="tactile" emma:mode="ink">
            <msink:context xmlns:msink="http://schemas.microsoft.com/ink/2010/main" type="paragraph" rotatedBoundingBox="7268,16153 7148,17016 6917,16983 7037,16121" alignmentLevel="1"/>
          </emma:interpretation>
        </emma:emma>
      </inkml:annotationXML>
      <inkml:traceGroup>
        <inkml:annotationXML>
          <emma:emma xmlns:emma="http://www.w3.org/2003/04/emma" version="1.0">
            <emma:interpretation id="{FCBCD5F7-B28D-4C67-B6C4-23E7B5FA58ED}" emma:medium="tactile" emma:mode="ink">
              <msink:context xmlns:msink="http://schemas.microsoft.com/ink/2010/main" type="line" rotatedBoundingBox="7268,16153 7148,17016 6917,16983 7037,16121"/>
            </emma:interpretation>
          </emma:emma>
        </inkml:annotationXML>
        <inkml:traceGroup>
          <inkml:annotationXML>
            <emma:emma xmlns:emma="http://www.w3.org/2003/04/emma" version="1.0">
              <emma:interpretation id="{8DDEBF28-6C32-4FD9-AA3D-11515E74F51F}" emma:medium="tactile" emma:mode="ink">
                <msink:context xmlns:msink="http://schemas.microsoft.com/ink/2010/main" type="inkWord" rotatedBoundingBox="7268,16153 7148,17016 6917,16983 7037,16121"/>
              </emma:interpretation>
              <emma:one-of disjunction-type="recognition" id="oneOf0">
                <emma:interpretation id="interp0" emma:lang="en-US" emma:confidence="0.5">
                  <emma:literal>test-stop</emma:literal>
                </emma:interpretation>
                <emma:interpretation id="interp1" emma:lang="en-US" emma:confidence="0">
                  <emma:literal>teas-stop</emma:literal>
                </emma:interpretation>
                <emma:interpretation id="interp2" emma:lang="en-US" emma:confidence="0">
                  <emma:literal>tees-stop</emma:literal>
                </emma:interpretation>
                <emma:interpretation id="interp3" emma:lang="en-US" emma:confidence="0">
                  <emma:literal>tis-stop</emma:literal>
                </emma:interpretation>
                <emma:interpretation id="interp4" emma:lang="en-US" emma:confidence="0">
                  <emma:literal>this-stop</emma:literal>
                </emma:interpretation>
              </emma:one-of>
            </emma:emma>
          </inkml:annotationXML>
          <inkml:trace contextRef="#ctx0" brushRef="#br0">7053 16872 104 0,'3'3'38'0,"0"-3"-20"0,0 5-10 15,-3-2 11-15,0-3-3 0,3 5 1 16,0-5-1-1,-3 0 3-15,0 0-2 0,0 11-1 16,0-8-8-16,-3-3 1 0,-3 5 11 16,0-5-3-1,0 0-6-15,0 0-2 16,0-5-1-16,1 5 2 16,2-3-3-16,0-8 1 15,0 9-5-15,3-1-2 16,3 0-3-16,0-2 1 15,2 5-1-15,4 5-2 16,-3 1 0-16,3-4 3 16,-3 12 2-16,0-4 4 15,-3 1 2-15,0-1 1 16,-3 4 0-16,-3-6 0 16,0 5-2-16,0-8 1 0,0 3-4 15,-3-5 0-15,3-6-1 16,-3-10 1-16,3 5-2 15,0-5 2-15,3-6-4 16,0 6-2-16,3 5-1 16,0-3 3-16,3 3-2 15,0 6-1-15,6 4 0 16,-3 6 3-16,0 3 2 16,3-3 2-16,-3 10 3 15,-9-4 1-15,0-1 3 16,-6-5 1-16,0 5-5 0,0-8-2 15,-3 6 0-15,-3-9 2 16,0-2-3-16,0 0 0 16,0-7-1-1,4-7 1-15,-1 1-7 0,3 0 1 16,6 0 1-16,3 2 1 16,3-2-4-16,0 10 1 15,2 3-3-15,7 0 2 16,-3 8 3-16,0 0 3 15,-3 5 4-15,3 1 2 16,-6-1 1-16,-3-3 2 16,-3-2-3-16,0 3 1 15,-9-9-3 1,3 6-3-16,0-8 2 16,0-2-5-16,0-6 0 15,0-5-4-15,3-3-1 0,0 8 0 16,3 3 2-16,-3-1-1 15,0-2 4-15,0 14-9 16,0-1-10 0,0-2-4-16,3-3-24 15,0 0-6-15</inkml:trace>
          <inkml:trace contextRef="#ctx0" brushRef="#br0" timeOffset="1">7032 16158 152 0,'0'0'57'0,"0"0"-30"0,3 5-25 16,0 1 14-16,0 2 5 16,3 5 7-16,0 11-2 15,-3 5 2-15,0 10-16 16,0-1-5-16,-3 4 0 0,0 0-2 15,0 1 0-15,0-6-3 16,0-6-2-16,3-2-6 16,0-5-1-16,-3-5-28 0,0-3-12 15,3-6-48 1</inkml:trace>
          <inkml:trace contextRef="#ctx0" brushRef="#br0" timeOffset="2">7041 16129 192 0,'0'-3'71'0,"0"6"-38"16,0-3-34-16,0 0 12 0,0 0-3 16,6 3 0-16</inkml:trace>
          <inkml:trace contextRef="#ctx0" brushRef="#br0" timeOffset="3">7071 16137 326 0,'18'3'3'0,"0"-1"1"0,3 1-5 16,3-3 1-16,-1 5 2 15,-2-5 1-15,-3 3-4 16,-3-1-1-16,-3 1 1 15,-3-3 2-15,0 5 2 16,-3 1 3-16,-6 2-1 16,-3 2 0-16,-3 3 3 15,0 9 3-15,-3 7 0 0,-3 2 1 16,0 1 0-16,-3 13 2 16,3-5-5-16,-3 5-1 15,6-8-4-15,-2-8-1 16,2 3-1-16,3-11 1 15,0 3-2 1,3-6 2-16,0-5-7 0,0-2 1 16,0-6-23-16,0 3-11 15,0-2-5-15,-6-6-74 32</inkml:trace>
          <inkml:trace contextRef="#ctx0" brushRef="#br0" timeOffset="4">7074 16200 124 0,'0'-2'49'0,"0"2"-26"0,0 2-27 16,6 1 45-16,0 10-9 15,0 6-6-15,-3 13-3 16,0 2-14-16,-6 6-3 0,0 5 0 16,0-6-3-16,0 1-2 15,0-8 0-15,3 0-1 16,6-11 0-16,-3 0 2 16,0-11-1-16,0 4 2 0,-6-6 4 15,0-8 4 1,6-8-2-16,-6 2 0 15,0-9 3-15,0-9 5 0,0-3-14 16,0-2-3-16,0 0-1 16,0-5 0-1,0 7-4-15,0 3 1 0,0-2 4 16,0 13 4-16,0 5-6 16,3 0 0-16,0 3-2 15,0 10 2-15,3 3-4 16,0 5 2-16,0 5 0 15,0 4-1-15,-3 4 1 16,0 6 3-16,0-6 0 16,0-2 3-16,-3-8-1 15,3 3 2-15,-3-6-2 0,3-5 2 16,0-8 9 0,0-8-7-16,0-11 1 15,0-7-4-15,0-3-2 16,0-16-2-16,0 5 1 15,0 3-1-15,0 5 0 16,0 3 2-16,0 5 0 16,3 6 0-16,-3 5 2 15,3 5-3-15,0 2 0 16,6 12-4-16,-3 2 1 16,0 18 2-16,0 0 3 15,-3 4 0-15,0-1-1 16,-3 5 1-16,0-5-1 0,-3-8 2 15,3 6 1-15,-3-9-1 16,6-7 1-16,-3-8 0 16,3-11 5-1,0-8 0-15,0-5-6 16,0-19-1-16,3 8-6 16,-6-2 1-16,6 2 0 15,0 8 2-15,-3 3 1 16,0 8 3-16,0 5-6 15,0 3 1-15,0 12 1 16,0 7 1-16,-3 10 1 16,0 2 2-16,0 0-1 15,0 1 2-15,-3-3 0 16,0 5 3-16,0 3-5 0,-3-9-1 16,3-4 0-16,0-6 0 15,6-10 4 1,0-11-4-16,0-5 0 15,0-6-9-15,0-15-4 16,0-3 2-16,0 0 4 16,0 0 2-16,2 2 3 15,-2 9 3-15,0 5 2 16,0 5-1-16,0 5 1 16,0 11-4-16,-3 5-2 15,0 3 4-15,0 19 1 0,-3 7 2 16,0-2 2-16,-3-3 1 15,3-3 1-15,1 4-4 16,-1-7-3-16,0-1 0 16,0-9 1-16,0 3-1 15,3-8 2-15,0-14 2 16,0-2-7 0,0-2 0-16,0-6-7 15,3-3 1-15,-3-4-1 16,0-7 3-16,0 7 4 15,0 2 3-15,0 2-2 16,0 6 0-16,0 2 1 16,0 1 2-16,0-1-1 15,0-2-1-15,0 7 1 16,0-4-1-16,0-1 2 16,-6 6 1-16,0-6 3 0,0 4 1 15,-3 1 1-15,0 1 0 16,0 0 2-1,0 2 4-15,3 0-10 0,0 1-5 16,3-1 1-16,0 0-1 16,3-2-4-16,6 5 1 15,6-3 0-15,0 1 2 16,0 2 1-16,3 0 1 16,0 0-3-16,-1 0 2 15,1 0 1-15,-3 0 0 16,-3 0 0-16,-3 0 0 0,0 0 8 15,-3 0 5 1,-6-3-6-16,-3-2-4 0,0 5 0 16,-3 0 2-16,-6 0-2 15,3 0-2-15,1 0 0 16,-4 0 1 0,0 0 1-16,3 5-4 15,3-2-1-15,3-1-6 16,3 1-2-16,12-3 2 15,0 5 5 1,3-2 2-16,-3 0 1 16,0-1 2-16,0 1-3 15,-3 0 0-15,-1-3-28 16,1 0-10-16,0 0-60 16,3-3-42-16,0 0 61 15</inkml:trace>
          <inkml:trace contextRef="#ctx0" brushRef="#br0" timeOffset="5">7205 16163 184 0,'-6'3'71'0,"3"0"-38"0,0-1-30 0,3 4 17 16,-3-1-8-16,0 3 1 0,0 0-2 16,0-3 1-16,0 8-6 15,0-5-2-15,0-2 0 0,0 1 0 16,3-1 0-16,0-1-7 16,0-2 0-16,0-3 1 15,0 0 3-15,0 0-9 16,3-3-2-16,0-2 0 15,3 2 1-15,0-2 3 16,0-3 2-16,-3-3-1 16,0 9 1-16,0-4 7 15,0 1 5-15,-3 5-2 16,0 0-1-16,0 0 2 16,0 5 0-16,0 3 3 15,-3 3 1-15,0 5-1 16,0-3-1-16,0 6-8 15,0-6 0-15,0 0-1 0,0 0 2 16,0-5-3-16,3-3 0 16,0 3-10-16,0-5-5 15,0-14-10 1,0-4-4 0,0-4 17-16,0 3 6 15,-3 0 8-15,3 3 4 16,-3 2 2-16,3 1 3 15,0-1-5-15,0 9-3 0,0-1 1 16,3 0 0-16,-3 3 1 16,3 6 2-16,0-4 3 15,0 9 5-15,-3-3-4 16,0 8 0-16,0 2-6 16,-3 1-1-16,0-6-1 15,0 0 1-15,0 0-2 16,0-5 2-16,3-2-2 15,0-14-1 1,3-11-2-16,0 6-10 16,0-6-2-16,0 1 7 15,0-3 3-15,-3 8 4 16,0-3 0-16,0 2 0 16,-3 4 0-16,0 2 2 15,0 0 1-15,0 3 1 16,0 2 0-16,-3 3-2 15,3 3 1-15,-2 2 0 0,-4 3 1 16,0 3 0-16,-3-1 2 16,3 3 1-16,0 6 3 15,3-3-10-15,0 5-2 16,0-5 3-16,3 2 1 16,0-4-3-16,3-7 1 15,6 4 0-15,-3-3 0 16,0-3 0-16,-3-5 0 15,3 0-3-15,0-2 0 16,-3-9-1 0,-6-7 9-16,3-1-3 15,0 6 0-15,0 5-4 16,0 0 1-16,0 3 1 16,0 2 2-16,3 3-6 15,0 16-1-15,0 0-1 16,0 2 4-16,0 9-1 15,0-4 1-15,0-1 4 16,0 4 1-16,0 6-1 16,0-8 1-16,0-8-2 15,0 2-1-15,0-5 1 16,0-5-1-16,0 3 2 16,0-9 1-16,0 4 1 15,0-12-5-15,0-7-3 16,-3 0-1-1,3 0 3-15,0 0-1 16,-3-3-1-16,3 0 3 0,-3 8 0 16,3-5 1-16,0 5 0 15,0 2-3-15,0 1 2 16,0 5 1-16,0 5 0 16,0 3-3-16,0 6 0 15,0-1 2-15,0 11 2 16,0-3 2-16,0 0 3 15,0-3-3-15,0-4 0 16,0-1-1-16,0 0 1 0,0-8-4 16,0 3 0-16,0-8-4 15,3 0-1-15,6-2-35 16,-3-11-13-16,3-11-40 16</inkml:trace>
          <inkml:trace contextRef="#ctx0" brushRef="#br0" timeOffset="6">7095 16478 52 0,'-15'3'22'0,"15"-3"-12"0,0 3-14 0,0-3 2 16,0 0 12-16,0 7 7 0,0-7 7 15,6 6 3-15,-6-6-6 16,0 5-2-16,-3 0 0 16,0-2 0-16,0 8 3 15,0-1 3-15,0 1-13 16,0 2 4-16,0 0 4 0,0 0-9 15,3-2-1-15,-3 0-8 16,3-6-2-16,0 3 0 16,0-3 0-1,0-5-3-15,0 0 2 0,0 0 1 16,0 0 0-16,6 0-7 16,-3-3 0-16,0 1-2 15,6-1 3-15,-3-2 2 0,0 0 2 16,0-3-1-1,0 2 1-15,-3-2 0 16,6-2 0-16,-3-1 0 0,0 1 0 16,-6 10 2-1,0-6 0-15,3-2 0 16,0 6 2-16,0 4 5 16,0 6 1-1,-6-5 1-15,3-3 1 16,-3 3-3-16,0-3-2 15,0 0-2-15,3 0 0 16,0 0-2-16,6-6-3 16,-3-9-1-1,0 1 2-15,0 4 0 16,-3 2 3-16,0 2-1 16,0 4 2-1,-6 15-4-15,3 0 0 16,0 1 1-16,0-1 0 15,0 0 2-15,0 0-1 16,3-2-1-16,0-1-2 16,0-4-1-16,0 2-25 15,0-6-9-15,0-2-52 16</inkml:trace>
          <inkml:trace contextRef="#ctx0" brushRef="#br0" timeOffset="7">7149 16452 112 0,'-3'-8'44'0,"6"8"-24"0,-3-5-15 0,0 2 11 16,3-2-1-16,-3-1 1 16,3 4-2-1,0-4 1-15,-1 1-8 0,-2-3-2 0,3 0 1 16,0-2 1-16,0 4 1 16,0-10-4-16,0 3-3 15,0-5 0-15,3-1 1 16,-3 6 1-16,0 0 1 15,0 0-2-15,0-1-2 16,0 1 1-16,0 0-1 16,0 0 0-16,-3 2 0 15,0 0 4-15,0 4 2 16,0-1 4-16,3 0 4 0,-3 2-8 16,3 1-3-16,-3 2-5 15,0-2-1 1,0 5 2-16,0-3 2 0,3 1-16 15,-3 2-6-15,3 0-45 16,0 0-44 0,3 2 33-16</inkml:trace>
          <inkml:trace contextRef="#ctx0" brushRef="#br0" timeOffset="8">7220 16193 136 0,'0'0'52'0,"0"2"-28"0,0-2-17 16,0 0 15-16,3 3 0 15,-3 2 2-15,0 3-7 16,0-3-2-16,3 6-9 16,-3 5-4-16,0-3-1 0,0-2-1 15,3 4 0-15,-3-1-22 0,3-4-10 16</inkml:trace>
          <inkml:trace contextRef="#ctx0" brushRef="#br0" timeOffset="9">7119 16529 80 0,'0'-14'33'0,"12"14"-18"0,-6 0-9 0,-9 0 11 16,0 0 4-16,0 0 4 0,3 0-4 15,-3 0 1 1,0 8-8-16,0 0-7 15,0 3 4-15,3-3 4 0,-3 5 2 16,-3 3 1-16,0 0-3 16,0-3-1-16,3 0-6 15,0 0 0-15,0 1-5 16,0-4-2-16,0-2 0 16,3 0 1-16,0-3-1 15,0 1 2-15,-3-4-4 16,3-2 0-16,0 3-1 15,0-3 0-15,0 0-16 16,0 0-5-16,0 0-22 16,0 0-9-16,0-3-24 15</inkml:trace>
          <inkml:trace contextRef="#ctx0" brushRef="#br0" timeOffset="10">7062 16634 92 0,'-3'11'35'0,"6"-8"-18"0,-3 7-20 0,3-7 8 15,0 5-6 1,-3-8 0-16,0 0-39 0,0 0-15 16</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8:46.132"/>
    </inkml:context>
    <inkml:brush xml:id="br0">
      <inkml:brushProperty name="width" value="0.05292" units="cm"/>
      <inkml:brushProperty name="height" value="0.05292" units="cm"/>
      <inkml:brushProperty name="color" value="#FF0000"/>
    </inkml:brush>
  </inkml:definitions>
  <inkml:trace contextRef="#ctx0" brushRef="#br0">11953 6638 200 0,'-6'-5'74'0,"3"8"-58"0,6-11 3 0,0 5-2 15,-3 1-13-15,0-1-13 16,6-8-3-16,3 1 6 16,0-1-1-16,2-2 0 0,-2 0 4 15,3-3 1-15,3 0-1 16,0-3 2-16,0 1 1 16,6-3 0-16,0-6 2 15,2-2 1-15,4-3 7 16,6 1 4-16,6-4 1 15,2 1 1-15,7-3-6 16,3 0-4-16,-4 0-1 16,1 0-1-16,-1-3 2 15,7 0 1-15,0 1-1 16,2 4-1-16,4 1-3 16,2-1 1-16,1-4-2 15,5-4 2-15,7-2-4 0,5-2 0 16,3-1 1-1,-2 1 2-15,2-1-1 16,0 3-1-16,4 5 1 0,-1 6-1 16,-3 2 0-16,-2-2 2 15,-1 2 1-15,3 3 1 16,4 0 0-16,-1 0 2 16,3 0-3-16,1-3-2 15,2-3-9-15,6 1-3 0,0 0 6 16,18-9 4-16,-5 9 0 15,-4 7-2-15,-9 6 4 16,-12 3 1-16,-8 2 6 16,-7 0 3-16,-2 3 2 15,-1 5 5-15,1 3-8 16,2-1-3 0,-3-2-4-16,-2-2-3 15,-1-6-2-15,-2 3 1 16,-7-3-1-16,-8 3 0 15,-12 5 0-15,-9 0 0 16,-10 0 0 0,-2 2 0-16,-6 1-16 0,-3 0-5 15,-3-3 9-15,0-8 7 0</inkml:trace>
  <inkml:trace contextRef="#ctx0" brushRef="#br0" timeOffset="452.8971">15828 4643 296 0,'-3'-2'110'0,"3"2"-86"0,0 0-6 15,0 0-10-15,0 0-11 16,6 2 2-16,0 4 1 16,0-1 0-16,3 6 0 0,3-1-3 0,3 3 2 15,0 3-4-15,3 0 1 16,-1 0-5-16,4 0 1 15,0-3 2-15,0-2 3 16,-3-1 0-16,0 1-1 16,-3-3 9-16,-4 0 6 15,-2-3 6-15,0 3 4 16,-6 3-2-16,-9 2 0 16,-6 0-6-16,-8 6-3 15,-4 2-8-15,-3 3-1 16,0-1-23-16,6 6-8 0,4-5 15 15,8-8 7-15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9:04.275"/>
    </inkml:context>
    <inkml:brush xml:id="br0">
      <inkml:brushProperty name="width" value="0.05292" units="cm"/>
      <inkml:brushProperty name="height" value="0.05292" units="cm"/>
      <inkml:brushProperty name="color" value="#FF0000"/>
    </inkml:brush>
  </inkml:definitions>
  <inkml:trace contextRef="#ctx0" brushRef="#br0">17570 4075 220 0,'-6'-6'85'0,"3"6"-66"0,-6-2-1 0,6 2-3 16,-3-3-11-16,-3 0-2 16,-3 1-4-16,-3-1 1 15,0-2 1-15,-3-3 0 0,-3 3 0 16,-2-1 0-16,-4 1 0 16,0 0 0-16,-3 2 2 15,-2 0-1-15,-1 1-1 16,0-1-2-16,-3 3 1 15,4-3 1-15,-4 3 2 0,0-2 1 16,0 2 3 0,1 2-3-16,-4 1 0 15,0 0-1-15,1 2-2 0,2 3 1 16,-3 3-1-16,4 7 0 16,-1 3 0-16,-3 3-3 15,-3 8 2-15,1 2 1 16,2 3 0-16,0 3 0 15,4 2 2-15,2 1-1 16,3-1-1-16,3 3 1 16,-2 5-1-16,2 8 0 15,3-2 0-15,3 2 0 16,3 0 0-16,0-2-3 16,4-1 2-16,2 4-1 15,6-1-2-15,3 3 3 0,6-6 0 16,3 1-2-16,6-3 2 15,5-6 3 1,7 1 3-16,9 0 2 0,9-1 1 16,8 1 2-16,7 0 4 15,8-6-2-15,13-5 3 16,2-8-2-16,6 0 2 16,4-5-2-16,5-8 2 15,0-6-6-15,6-2-1 16,4-8-2-16,-4-2 1 15,0-9 0-15,3-5 1 16,-6-5 2-16,1-5 4 16,-4-6-6-1,-3 0 0-15,0-2 0 0,-8-11 2 16,-10 0-1-16,-5-8 2 16,-7-8 0-16,-11-3 1 15,-10-2-2-15,-8-2-1 16,-12-4-1-16,-9-7 2 15,-6-1-1-15,-9 4 0 0,-6-1-5 16,-9 0-3-16,-9 0-9 16,-11-5-3-16,-10 6-12 15,-12 2-5-15,-8 5-49 16,-9 5-20-16,-13 6 50 16,-5 3 24-16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7:55.102"/>
    </inkml:context>
    <inkml:brush xml:id="br0">
      <inkml:brushProperty name="width" value="0.05292" units="cm"/>
      <inkml:brushProperty name="height" value="0.05292" units="cm"/>
      <inkml:brushProperty name="color" value="#FF0000"/>
    </inkml:brush>
  </inkml:definitions>
  <inkml:trace contextRef="#ctx0" brushRef="#br0">17567 9200 232 0,'6'-6'88'0,"-4"1"-69"0,-4 5 46 0,2 3 17 15,-3 5-33-15,-3 0-14 0,-3 2-18 16,-3 6-4-16,-6 0-8 15,3 0 1-15,-3 0 1 0,3-3-6 16,3 0 0-16,0-2-1 0,4-3 0 16,5 0-3-16,3 2 2 15,5-2 1-15,7 3 0 16,3-1-5 0,0 1 1-16,3-1-7 15,-3 1-1-15,0 0-6 16,-3-1-2-16,0 1-7 15,-3-1-3-15,-1-2-76 16,-2-2-35 0,0-4 73-16</inkml:trace>
  <inkml:trace contextRef="#ctx0" brushRef="#br0" timeOffset="601.2227">17516 9335 244 0,'0'0'90'0,"-3"-6"-70"0,6 9 10 15,-3-3-1-15,6 0-2 16,3 0 1-16,3-3 2 15,3-2 4-15,8 2-19 16,10-2-2-16,12-3 1 0,5 3 1 16,7-1 0-16,-3 1-5 15,-4 0-4-15,1 2-6 16,-7 1 0-16,-2 2 0 16,0 0 0-16,-7 0-18 15,-2 0-8-15,-6-3-52 16,-3 0-23-16,-3-7 51 15,-9-4 25-15</inkml:trace>
  <inkml:trace contextRef="#ctx0" brushRef="#br0" timeOffset="1432.6703">18614 9237 212 0,'-3'-6'79'0,"3"6"-61"0,-6-2 8 15,3 2-1 1,-3 2-9-16,-2 4 1 16,-4-1-8-16,0 5-3 15,0 6-3-15,0 0-5 0,3 3 1 16,0 2-1-16,6-3 0 0,3-2 2 16,15-2 2-1,3-9-3 1,0-3-2-16,0-4 2 15,-4-6 0-15,1-5 5 16,-3-3 5-16,-3-5 6 16,-3-3 5-16,-6-8-4 15,-3 0-1-15,-3-2-3 0,0 2 0 16,0 6-4-16,0 5 0 16,0 5 1-16,3 2 2 15,0 9-10-15,0 13-5 16,3 11-3-16,3 4 1 15,3 7 2-15,0 1 2 16,3 1 1 0,3-3 1-16,0 0-7 0,0-2 0 15,3-3-46-15,0-3-19 16,-3-5 37-16</inkml:trace>
  <inkml:trace contextRef="#ctx0" brushRef="#br0" timeOffset="1588.8793">18841 9282 340 0,'-3'-6'129'0,"0"9"-100"0,3 10-13 15,3-5-13-15,-3 3-13 16,3 2 1-16,-1 3-37 16,1 0-14-16,3 0 30 15,-3-6 15-15,3 1 12 0</inkml:trace>
  <inkml:trace contextRef="#ctx0" brushRef="#br0" timeOffset="1729.474">18849 9091 348 0,'-14'-13'129'0,"20"10"-100"0,-4 3-40 0,-2 0-22 15,6 3-21-15,0 0-5 16,3 2 33-16,3-3 14 15</inkml:trace>
  <inkml:trace contextRef="#ctx0" brushRef="#br0" timeOffset="1943.9484">19165 8948 332 0,'-9'-13'123'0,"0"8"-95"0,-6-3-4 0,9 8-9 16,-3 0-16-16,-6 2-4 15,-2 6 5-15,-4 6 4 32,-6 38-2-32,9 4 1 0,3 8 3 15,9-14-14-15,3-3-7 0,6-7-36 16,3 0-15-16,3-8 34 16,-3-6 19-1</inkml:trace>
  <inkml:trace contextRef="#ctx0" brushRef="#br0" timeOffset="2114.6854">18900 9189 356 0,'-18'-11'134'0,"15"27"-104"0,3-24-10 0,3 6-12 15,3 2-13-15,6 0 1 0,3 2 0 16,3 4 2-16,6-1 1 15,5 0-30-15,7-2-14 0,0 2 23 16,3-10 13-16</inkml:trace>
  <inkml:trace contextRef="#ctx0" brushRef="#br0" timeOffset="2333.4203">19305 8964 340 0,'-36'-5'129'0,"21"10"-100"0,15 3-13 0,-6 0-11 16,-3 8-7-16,0 8 3 16,1 13 4-16,2 5 2 15,3 6-3 1,0-9-1-16,6 4 1 0,3-6-13 0,-1 0-7 16,1-5-71-16,0-3-30 15,-3-8 58-15,0-3 29 16</inkml:trace>
  <inkml:trace contextRef="#ctx0" brushRef="#br0" timeOffset="2521.6814">19064 9271 416 0,'-12'5'156'0,"9"-15"-121"0,12-1-23 15,-3 14-18 1,9-3-7-16,5-6 3 15,10 4-3-15,3-3 1 16,3-1 6-16,-4-2-47 0,4 6-22 16,-6-9 39-16,0 6 17 0</inkml:trace>
  <inkml:trace contextRef="#ctx0" brushRef="#br0" timeOffset="2818.4905">19388 9284 344 0,'-3'3'129'0,"6"0"-100"0,0 2-15 0,3-3-12 16,-3 4-4-16,3-1 6 16,0 0 7-16,0-2 5 15,3 0-8-15,0-6 0 0,0-2 2 16,0-1-13-16,-3-4-4 16,0-1 7-16,-3 1 6 15,-3-4-7-15,-6 4-3 16,0 2 4-16,-3 3 4 15,-3 7-11-15,0 6-2 16,-3 5-1-16,3 1 4 16,6 2 7-16,0 2 5 15,3-2-1-15,3 2 0 16,6-4-10-16,3-1-2 16,3-3-12-16,3-4-3 15,3-1 12-15,0-8 5 0</inkml:trace>
  <inkml:trace contextRef="#ctx0" brushRef="#br0" timeOffset="3097.0629">19567 9266 296 0,'-12'18'112'0,"12"3"-87"0,-3-15-7 0,3 2-7 15,0 0 3-15,0-3 17 16,0 8-3-1,0-2-14-15,0-3 2 0,0 0 4 16,0-3-2-16,0-5-1 0,0-5-5 16,3 2 0-16,3-10 2 15,3-8-6 1,0 5-2-16,3-6-6 16,0 9-2-16,2 0-10 0,-2 5-5 15,3 0-66-15,-3 0-28 16,0 3 57-16</inkml:trace>
  <inkml:trace contextRef="#ctx0" brushRef="#br0" timeOffset="3409.4461">19775 9313 280 0,'-3'11'107'0,"9"-3"-83"0,-3-5 2 0,3-1-4 15,0 1-5-15,-3-6-1 0,6 3 3 16,0-5 2-16,0 5-11 15,0 0-3-15,3-8-1 0,0 3-1 16,-4-9 2 0,-2 4-2-16,-3-11-11 15,-6 2-8-15,-3 1 0 16,-2 10 3-16,-4 5-1 16,-9 14 3-16,3 2 3 15,-3 5 1-15,6-7 9 16,3 7 7-16,3-2 1 15,6 3 1-15,0-6-7 16,18 3-6 0,0-5-3-16,6-4-42 15,-3-4-20-15,0-6 30 16,0 3 18-16</inkml:trace>
  <inkml:trace contextRef="#ctx0" brushRef="#br0" timeOffset="3737.5905">19939 9276 256 0,'0'8'96'0,"0"-5"-75"0,0 13 8 0,0-6-1 15,0-2 3-15,0 0 3 16,0 3-14-16,0-3-4 16,0-3-10-16,0 0-2 0,0 1 2 15,0-6-1-15,0 0 0 16,9-8-10-16,3-6-4 15,0-1 0 1,5-4-2-16,1 6 0 0,3-6 8 16,-3 14 6-1,-6 5 3-15,6 8 2 0,-6 5 7 16,0 6 2-16,0-1-13 16,-4 3-4-16,-5-2 1 15,3-1 3-15,0-2-28 16,-3-5-13-16,3-3-87 15,0-8-39 1,3-8 84-16</inkml:trace>
  <inkml:trace contextRef="#ctx0" brushRef="#br0" timeOffset="3925.3462">20314 8919 292 0,'3'13'110'0,"-15"11"-86"0,12 21-2 0,3-21-8 16,-3 18-4-16,0 6 4 16,3 0-6-16,-3-3 0 15,0-6-4-15,0-4-34 0,0-4-14 16,0-7 28-16,0 0 15 16</inkml:trace>
  <inkml:trace contextRef="#ctx0" brushRef="#br0" timeOffset="4104.2994">20132 9176 364 0,'3'-11'137'0,"15"11"-106"0,18 0-7 0,-15-5-9 16,11 0-12-16,7-6-2 15,6 3-60-15,-9-3-25 16,8 4 42-16,4-4 23 15</inkml:trace>
  <inkml:trace contextRef="#ctx0" brushRef="#br0" timeOffset="4752.8003">21150 8824 300 0,'0'-5'112'0,"-3"20"-87"0,-3-9 4 0,6 2-2 16,3 8-14-16,-3 7 0 16,0 14-5-16,0 8 0 15,0 14-5-15,0-9 0 0,-3 8 1 16,0-13-11-16,-3 0-84 15,3-8-33 1,-2-13 62-16,-7-6 34 16</inkml:trace>
  <inkml:trace contextRef="#ctx0" brushRef="#br0" timeOffset="4925.3778">20951 9110 408 0,'-9'-3'151'0,"9"0"-118"0,-3 1-11 15,9-1-14-15,3-5-14 16,6 3-1-16,3-3 4 16,2 0 1-16,7 0 2 15,3 3-7-15,-3-1 0 0,0-2-63 16,2 6-28 0,1-3 50-16,-3 5 24 0</inkml:trace>
  <inkml:trace contextRef="#ctx0" brushRef="#br0" timeOffset="5220.8067">21275 9120 344 0,'-3'8'129'0,"6"-3"-100"0,0 9-7 15,3-12-9-15,0 6 2 0,3-5 5 0,3 2-19 16,0-2-7-16,0-3 2 16,0-3 8-16,0 1 5 0,0-6-7 15,0 0-2-15,-4-3-1 16,-2-2 2-16,-6 0-9 15,-3-1-4-15,-6-1 3 16,-2 7 3-16,-4 8 4 16,-3 5 1-16,0 8-2 15,0 11 2-15,3-6 12 16,6 14 5 15,6 0-11-31,9-6-6 0,6-2-3 16,9-11-11-16,9 3-6 15,0-13 12-15,8 2 4 16</inkml:trace>
  <inkml:trace contextRef="#ctx0" brushRef="#br0" timeOffset="5455.2118">21627 9073 360 0,'-27'5'134'0,"6"8"-104"0,6 14-15 0,6-20-12 15,0 12-7 1,-3-6 2-16,6 8 13 0,0 1 5 16,12-1-8-16,3-8-7 0,9 5-3 15,0-12-4-15,9 4-1 16,-3-10-12-16,2 3-5 16,-2-14-71-16,0 6-32 15,-6-8 65-15,-3-3 31 16</inkml:trace>
  <inkml:trace contextRef="#ctx0" brushRef="#br0" timeOffset="5805.3804">21740 8858 256 0,'0'-5'96'0,"0"10"-75"0,0-7-8 0,6 10-9 0,-3 2 3 15,3 6 5-15,-3 10 10 16,0 6 4-16,0 8-14 15,-3 5 6-15,0-8 3 0,-3 0 2 16,0-11-10 0,3-2-5-16,0-5-5 15,0-6-3-15,3-8 7 16,2-10 3-16,4-11-5 16,3-5-1-16,-3 0-2 31,6 5-2-31,0 0-8 15,0 3 4-15,0 10-3 16,3 6 4-16,-6 10 0 0,2 3 1 0,-5 5 6 16,3 0-2-16,-6 0-78 15,0 1 42-15,-3-7-80 16,6 1 65-16</inkml:trace>
  <inkml:trace contextRef="#ctx0" brushRef="#br0" timeOffset="6119.7394">22103 9104 308 0,'0'24'115'0,"0"-24"-89"0,-6 42-3 16,3-26 16 0,6-2-25-16,-6-1 25 15,3-3-23-15,-3-2 6 16,0 3-13-16,0-8-6 15,3 2-1-15,-3-10-13 16,6 2 6-16,0-13-14 16,3 0 11-16,3-10-7 15,6 5 9-15,0-6 11 0,2 6-2 0,-2 5 17 16,3 3-11-16,-3 13-2 16,0 5-4-16,-3 11-7 15,0 0 2-15,-3 2-45 16,0 1 25-16,-3-3-32 15,3 0 31-15</inkml:trace>
  <inkml:trace contextRef="#ctx0" brushRef="#br0" timeOffset="6369.6365">22389 9118 312 0,'-9'10'118'0,"9"-10"-92"0,-9 29-5 16,6-18-7-1,6 2-11-15,-3 3 9 16,3 2-6-16,6 1 14 16,3-3-11-16,5-3 11 0,1-2-11 0,0-9 11 15,3-2-12-15,-3-8 7 16,-3 0-8-16,-6-7 2 16,0 1-5-16,-9-7-20 15,0 5 9 1,-12-5-103-16,0 5 60 15,-9-2-65 1,6 7 67-16</inkml:trace>
  <inkml:trace contextRef="#ctx0" brushRef="#br0" timeOffset="6572.2894">22573 8824 312 0,'3'5'115'0,"-3"-5"-89"0,0 32-3 0,0-14 0 16,6 4-16-16,-12 15 15 16,6 2-13-16,0 9 9 15,-3 0-10-15,0 2-51 16,3-8 23-16,0-5-43 16,3-5 36-16</inkml:trace>
  <inkml:trace contextRef="#ctx0" brushRef="#br0" timeOffset="6841.7348">22713 9141 248 0,'-12'22'93'0,"12"-22"-72"0,-3 39-11 0,3-23 8 31,3-3-13-31,0 3 36 0,6 0-23 0,0-3 25 16,6-2-24-16,-3-6 3 15,6 0-13-15,-6-10 10 16,8 0-11-16,-5-8 12 16,-3-1-12-16,-9-9-2 15,3 1-3-15,-12-4-20 16,6 2 9-16,-12-2-19 16,0 7 16-16,-6 3-66 15,4 3 43-15,-10 8-53 16,9 5 49-16</inkml:trace>
  <inkml:trace contextRef="#ctx0" brushRef="#br0" timeOffset="7279.6149">22993 9049 300 0,'-12'-6'112'0,"12"6"-87"0,-24 8-13 31,15-2-16-15,3 4-2-16,-9 6 12 0,3 5-3 0,-2-2 22 15,2 2-14-15,3-2 8 16,9-1-11-16,0-5 2 16,9 1-6-16,0-9 16 15,5 0-12-15,-2-10 8 16,3 2-9-16,-6-7-4 0,3-1-2 15,-6-5-10 1,3 3 5-16,-3-6-18 16,0 6 12-16,-6 0-9 15,3 5 11-15,-3 5 3 16,3 9 2-16,-3 12 7 16,3 3-2-16,0 11 19 0,0 2-12 0,3 3 25 15,-3-2-19-15,-6-1 17 16,3-5-18-16,-9-2 8 15,0-3-13-15,-9-6-14 16,3-2 3-16,-6-8-71 16,3 0 40-16,-2-13-43 15,2-1 43-15</inkml:trace>
  <inkml:trace contextRef="#ctx0" brushRef="#br0" timeOffset="7482.438">23112 9088 348 0,'-9'24'129'0,"9"-24"-100"0,6 58-9 0,-6-39 1 32,0-3-16-32,-6 2 11 15,6 1-9-15,0-3-144 0,0-3 74 0,0-5-121 16,9 0 105-16</inkml:trace>
  <inkml:trace contextRef="#ctx0" brushRef="#br0" timeOffset="7638.4936">23082 8922 388 0,'-6'-6'145'0,"6"6"-112"0,12 0-45 16,-6 0-137-1,0 0 75-15,3 0-78 16,0 0 89-16</inkml:trace>
  <inkml:trace contextRef="#ctx0" brushRef="#br0" timeOffset="7938.0686">23255 9065 300 0,'-3'21'112'0,"3"-21"-87"0,9 24 2 16,-3-19 1-1,0 3-19-15,3-3 12 16,2 0-13-16,1-7 12 0,0-1-12 16,-3-5 5-16,0 0-8 0,3-5-18 15,-3 2 7-15,-9-4-22 16,0 4 15-16,-3-2-6 16,-3 5 10-16,-9 5 1 15,0 6 5-15,-6 13 24 16,1 2-11-16,-1 11 31 15,12-2-23-15,-3-1 11 16,9 1-17-16,6-3-13 16,6-3 0-16,3 0-91 15,9-3 50-15,8-7-61 32,1 0 58-32</inkml:trace>
  <inkml:trace contextRef="#ctx0" brushRef="#br0" timeOffset="8185.7208">23636 9036 392 0,'-27'-19'145'0,"27"19"-112"0,-24-5-6 15,15 2-12-15,6 6-13 0,-12-3-9 16,6 5 3-16,-2 0-5 16,2 6 5-16,3 2-9 15,3 6 8-15,3 4 6 16,3 4 0-16,0-1 27 15,0 1-16-15,-3-1 19 0,0-2-17 0,-3-5 10 16,0-1-14 0,-12-5-36-1,12 1 14-15,-15-6-122 0,9-3 74 0,-3-8-62 16,3 3 71 0</inkml:trace>
  <inkml:trace contextRef="#ctx0" brushRef="#br0" timeOffset="8326.2704">23773 9313 404 0,'-6'11'151'0,"6"-11"-118"0,-15 24-15 0,3-16-23 16,9 0-3-16,-18 2-67 16,3 1 42-16,-23 5-52 15,2 0 49-15</inkml:trace>
  <inkml:trace contextRef="#ctx0" brushRef="#br0" timeOffset="9320.4854">19186 9549 280 0,'-6'-16'107'0,"9"19"-83"0,0-3-1 0,-3 2-5 15,3 14-13-15,3 5-3 0,6 8 5 16,-3 6 3-16,-1 2-5 16,-2 3 1-16,0-3 1 0,0-6-1 0,0-2-1 15,-3-5-1 1,-3-5 0-16,0-3-5 0,3-8 1 15,-3-8-5-15,6-6-1 16,-3-2-8-16,3-8-2 16,6 3 0-16,0-3 2 15,-3 3 6-15,12 8 4 16,-3 0 7 0,-1 5 8-16,-2 2 3 15,-6 3 8-15,0 3 4 16,-6 3-1-16,-3 0 2 15,0-3-9-15,-6 2 0 0,-12 1-11 16,-2-1-4-16,-1-2-11 16,-3-5-3-16,3-3-12 15,3-3-5-15,6-2-36 16,6-3-16-16,3-5 42 16,15 2 19-16</inkml:trace>
  <inkml:trace contextRef="#ctx0" brushRef="#br0" timeOffset="9632.9092">19445 9753 252 0,'-6'13'93'0,"6"-13"-72"0,-3 21-4 16,3-10-5-16,0 2-5 0,3 5 3 16,0-2 4-16,0 0 3 15,0-3 8 1,3-5-13-16,0-3-6 0,6-7-2 15,2-6-10-15,1-5-1 16,0-3-3-16,-3 0 1 16,0-3 3-16,-3 4 3 15,-3 1 6 1,0 6-1-16,0 3 1 16,-3 8 10-16,0 5 3 15,3 2-3-15,3 3 0 16,-3 3-8-16,3 3-3 0,2-3 1 15,1 0-7-15,3-3 1 16,-3-5-23-16,6-6-8 16,-3-7 17-16,6-5 11 15</inkml:trace>
  <inkml:trace contextRef="#ctx0" brushRef="#br0" timeOffset="9825.9838">19790 9512 368 0,'-12'0'137'0,"9"5"-106"0,0 6-16 16,0-1-15-16,3 14-9 16,3 0 3-1,0 13 3-15,0-3 2 0,0-2 1 0,-3 2-3 0,6 1 2 16,0-3-54-16,0-1-25 16,0-7 40-1</inkml:trace>
  <inkml:trace contextRef="#ctx0" brushRef="#br0" timeOffset="10022.6195">19608 9763 356 0,'-8'-5'134'0,"13"7"-104"0,7-7-4 0,-3 5-7 0,6-8-15 16,6 3 0-16,6 0-4 15,3 2-1 1,5-5 1 0,4 0-99-16,0 0-43 0,2 3 69 15,-5-8 36-15</inkml:trace>
  <inkml:trace contextRef="#ctx0" brushRef="#br0" timeOffset="10480.2759">20385 9477 288 0,'-9'-8'107'0,"15"24"-83"0,-3 16-9 0,-3-13-11 16,0 15-3-16,0 8 3 0,-3 3 1 16,0 0 0-16,0-2-3 15,0-1-4-15,-3-2-1 0,6-6-53 16,-2-8-23-16,2-7 38 0,-3-8 20 15</inkml:trace>
  <inkml:trace contextRef="#ctx0" brushRef="#br0" timeOffset="10693.0244">20248 9705 348 0,'-3'0'129'0,"12"-5"-100"0,0 2-9 15,6-2-17-15,3 5-2 16,6-3-3-16,0 6 2 16,5-6 0-16,-2 6-5 0,0-3-1 15,-3-3-59-15,3 0-26 16,-4-5 46-16,-2-2 22 16</inkml:trace>
  <inkml:trace contextRef="#ctx0" brushRef="#br0" timeOffset="10995.1881">20558 9567 244 0,'-6'27'90'16,"12"7"-70"-16,-9 16-3 0,6-26-5 0,-6 0 11 16,0 0 7-16,3-3-2 15,-3-2-2 1,3-6-14-16,0 0-8 0,3-2-2 15,3-6-7-15,0-8-1 0,-3 1 0 16,6-6 4-16,0-8-6 16,6 3 1-16,-3-6 1 15,8 6 3-15,-5 2 6 16,9 11 8 0,-9 6-2-1,-3 4-4-15,0 1-1 16,-3 5-7-16,-3-3 0 15,0-3-72-15,0 1-31 16,0-3 53-16,-1-3 26 0</inkml:trace>
  <inkml:trace contextRef="#ctx0" brushRef="#br0" timeOffset="11323.3186">20882 9766 312 0,'3'8'118'0,"-3"-8"-92"0,18 0-7 15,-9 0-10 1,0-3-5-16,0 3 2 0,0-3 0 16,0-5 1-16,-3 6-4 15,-3-3-6-15,0-6-3 0,-3 0-13 16,-3 3-3-16,-3 1-8 16,-6 1-2-16,-3 1 0 15,-6 5 0-15,-3 8 18 16,1 5 9-16,2 0 25 15,3 6 11-15,3-3 7 16,3 2 2-16,9-2-9 16,0 0-4-16,9-3-11 0,9 0-5 15,9-2-9-15,9-3-1 16,2-3-61-16,10-5-24 16,6-2 42-16,-7-1 21 15</inkml:trace>
  <inkml:trace contextRef="#ctx0" brushRef="#br0" timeOffset="11958.9408">21478 9710 272 0,'-18'-2'104'0,"9"4"-81"0,-3 6-8 0,6-5-11 15,0 2-12-15,0 3-2 16,0 0 5-16,3-3 4 16,3-2 2-16,6 5-1 0,0 0 3 15,6-3 0-15,6 3 3 16,9 3 8-16,-9-3 5 15,-9 5 4-15,-1-5 3 16,-5 2 3-16,-3 1 2 0,-9-1-12 16,-5 1-4-1,-4-3-9-15,-3 0-4 16,0-3-17-16,0 0-5 16,3-2-36-1,4-3-17-15,5-5 39 0,9 0 17 16</inkml:trace>
  <inkml:trace contextRef="#ctx0" brushRef="#br0" timeOffset="12336.3836">21707 9734 284 0,'-6'-11'107'0,"0"11"-83"0,-6 6 4 15,9 2-2-15,-3-11-11 16,-3 3 2-16,-3 3-4 0,-5 2 0 15,5 6-7 1,-6-1 3-16,9 6 1 0,-3 0-5 16,9 0-3-16,0 2 3 15,6-2 1-15,6-3-9 0,0-5-5 16,3-5 12-16,0-3 7 16,2-3-5-16,1-2-1 15,-3-3-14-15,-3-2-4 16,-3-6 6-16,0 8 3 15,-3-8 4-15,0 5 0 16,-3 3 2-16,0 3 1 16,-3 2 3-16,3 9 3 0,-3-4-13 15,3 9-7-15,0 2 3 16,3 3 4-16,3 0-2 16,0 2 2-16,3 1-62 15,0-6-26-15,3-2 47 16,0-3 24-16</inkml:trace>
  <inkml:trace contextRef="#ctx0" brushRef="#br0" timeOffset="12836.3522">21847 9771 176 0,'6'13'66'0,"-6"-13"-52"0,0 14 39 0,0-7 32 16,0 1-46-16,0 3 6 16,0 0-28-16,-6-1-2 15,6 1-9-15,0-3-10 16,0 0 2-16,-3-6-20 16,6 4 13-16,-3-9-16 15,0 3 14-15,0-8-23 31,6 0 19-31,-3-8-30 0,6 3 25 0,0-3 3 16,3 5 11-16,-1 1 24 16,4 2-10-16,-6 5 26 15,3 6-19-15,-6 2 17 16,3 3-18-16,-6 3 21 16,3-1-20-16,-6-2 13 15,3 3-17-15,-3-8-1 16,0-1-6-16,0-2-14 15,6 0 6-15,-3-5-28 16,6 2 18-16,3-7-42 16,0 2 31-16,3-3-21 15,-1 6 27-15,-2 0 16 16,3 5 3-16,-6 5 20 16,0 3-12-16,-6 5-5 15,3 0-3-15,-3 0-11 16,3 1 6-16</inkml:trace>
  <inkml:trace contextRef="#ctx0" brushRef="#br0" timeOffset="13197.5526">22231 9766 224 0,'6'0'85'0,"-6"0"-66"0,6 5 16 0,-3-2 15 31,3-1-29-31,0 1 12 16,3 0-20-16,-4-3 4 15,10 2-10-15,-6-4-15 0,3 2 4 0,-3-6-35 16,-3 1 22-16,3-6-47 16,0 4 36-16,-12-7-34 15,3 6 36-15,-15-2 34 16,6 5-4-16,-9 5 61 15,3 2-36-15,-5 6 33 16,2 3-35-16,0 2 21 16,6 3-28-16,0 2 16 15,9 1-21-15,6-1 5 16,3 1-11-16,15-3-107 16,3 0 53-16,17-8-90 15,7-1 77-15</inkml:trace>
  <inkml:trace contextRef="#ctx0" brushRef="#br0" timeOffset="13650.6458">22817 9760 324 0,'-9'-5'123'0,"9"5"-95"0,0 19-11 0,-3-11-6 31,3 2-11-31,-6 6 5 0,6 0-3 16,0 0-65-16,-3 2 35 16,-3-2-56-1,6 0 49-15</inkml:trace>
  <inkml:trace contextRef="#ctx0" brushRef="#br0" timeOffset="13806.822">22767 9676 368 0,'-12'-11'140'0,"12"11"-109"0,6-5-22 0,-3 2-29 15,3 3 6-15,3-2-76 16,5 2 51-16,1 2-53 16,3 4 52-16</inkml:trace>
  <inkml:trace contextRef="#ctx0" brushRef="#br0" timeOffset="14255.1915">23052 9747 312 0,'-12'-5'115'0,"12"5"-89"0,-8-8-14 16,2 8-20 0,6 5 0-16,-12 1-5 31,0-1 8-31,-3 5 5 0,3 4 0 15,-3 2 0-15,6 2 1 0,3 1-1 16,3 2 0-16,6-3 4 16,3 1-2-16,9-9 10 15,0-2-6-15,0-8-1 16,3-2-3-16,-3-12-4 16,2 4 1-16,-2-11 3 15,-3 0-1-15,-3-9 2 0,-9-1-4 16,0-4 0-1,0 1 1-15,0-6 2 0,-6 6 3 16,0 5 4-16,3 8 0 0,-3 5 9 16,6 0-11-16,-3 8 11 15,6 5-11-15,-3 9 10 16,6 9-10-16,3 12 3 16,-3 5-4-16,3-6-1 15,0 1-2-15,-6-1-18 16,6-2 8-16,-3 0-144 15,0-1 82-15,0-4-103 16,-3-1 99-16</inkml:trace>
  <inkml:trace contextRef="#ctx0" brushRef="#br0" timeOffset="14599.0044">23249 9787 208 0,'12'-5'79'0,"-12"5"-61"0,21 5 15 16,-13-5 19-1,1 3-30-15,3-6 12 16,0 3-20-16,0 3-4 0,6-9-8 16,-3-2-6-1,0 0 1-15,-3-5-11 0,-3 5 7 0,-6-8-20 16,-3 6 14-1,-3-3-22 1,0 5 20-16,-12 2 1 16,3 9 8-16,-12 5 37 0,6 5-16 0,-9 3 42 15,7 3-32-15,5-1 21 16,0 3-26-16,9 0 2 16,6 1-13-1,6-1-19-15,6-3 5 0,6-2-22 16,2-3 14-16</inkml:trace>
  <inkml:trace contextRef="#ctx0" brushRef="#br0" timeOffset="14975.8716">23618 9702 264 0,'-24'0'101'0,"15"-8"-78"0,-6 8-2 16,3 3-8-16,3 2-5 15,-5 3 0 1,2 3-4-16,-12 5 4 16,9 0-5-16,-3 5 14 15,9 3-9-15,0-1 5 16,6 1-8-16,3-5 0 16,6-1-3-16,6-2 1 0,3-8-4 15,0-8-4 1,0 0 2-16,3-11 9 15,-6 3-4-15,2-5 9 0,-8-3 2 16,0 1 2-16,-3-1 1 16,0 8 0-16,-3 0-8 0,0 2-14 0,0 4-6 15,3 4 12-15,3 4 7 16,9 7 1 0,0 3 1-16,6 5-10 15,9 0-1-15,-1-2-150 16,1-3-66-1,3-11 109-15</inkml:trace>
  <inkml:trace contextRef="#ctx0" brushRef="#br0" timeOffset="18083.0555">12105 12401 188 0,'0'0'71'0,"-3"-11"-55"0,6 11 0 0,0-2-2 15,-3 2 1-15,0 0 3 16,-3 0 2-16,0 2 0 15,0 1-11-15,0-6 8 0,3 3 5 16,0-2 0-16,-3 4-1 16,0 1 6-16,3-3 3 15,0-3-5-15,3 1-3 16,3-1-6-16,0 3 0 16,5-2-9-16,4-1-2 15,3-2-5-15,6-1-1 16,3 1 1-16,6 0 2 15,5-3 1-15,7 2 1 16,5 4-2-16,7-1 1 16,6 1-4-16,8-6-2 0,3 2 4 15,7 4 3-15,-1-1-1 0,6-5-2 16,10 0 0-16,-1 3-1 16,-9-3 4-16,4 3 5 15,5-1-5-15,-3 4 0 16,3-1-2-16,-5 0 1 0,2 3-4 15,0 0 0 1,3 0 1-16,-2 0 0 16,-4 0 0-16,3 0 2 15,-5 0-1-15,2 0-1 16,0 0 3-16,-2 3 0 0,-4-3-1 16,3 3 1-16,3-3-2 15,4 2-1-15,-7-2 1 16,0 0 1-16,4 0-1 15,-1 0 2-15,0 3-2 16,15-3-1-16,-5 0 1 16,-7 3-1-16,3 2 0 15,-5 0 2-15,-7-2-1 16,3 7-1-16,-5-4 3 0,5 2 0 16,0 0-1-16,1-6 1 15,-1 4-2 1,9-4 2-16,3-2-2 0,6 3 2 15,7 2 0-15,2-2 1 16,9-1-2 0,0 1-2-16,9 0 1 15,3-1 1-15,0 6-3 0,3-5 0 16,8 2 3 0,1-5 1-16,6 6-4 15,-3-6 1 1,-3 5 0-16,-6-5 0 0,-6 0 0 15,0 0 0-15,-18 2 0 16,-6 4 0-16,-12-1-3 16,-6-5 0-16,-11-3-12 15,-10 9-5-15,-8-1-124 16,-13 6-53-16,-14 2 99 0,-9-5 50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04:32.474"/>
    </inkml:context>
    <inkml:brush xml:id="br0">
      <inkml:brushProperty name="width" value="0.05292" units="cm"/>
      <inkml:brushProperty name="height" value="0.05292" units="cm"/>
      <inkml:brushProperty name="color" value="#FF0000"/>
    </inkml:brush>
  </inkml:definitions>
  <inkml:trace contextRef="#ctx0" brushRef="#br0">8902 7213 304 0,'-9'-6'115'0,"6"4"-89"0,0 2 3 0,3 0-4 15,-3 0-11-15,0 0 2 16,0 0 6-16,0 0 6 16,3 0-15-16,-3 0 13 0,0 0 6 15,0 0-12-15,0 0-6 16,0 0-8-16,0 0-5 0,0 2-3 16,3-2 1-16,0 0-4 15,3 6 1-15,6-1 2 16,0 0 3-16,3 0 2 15,6 1 1-15,3-4-2 16,5 1-2-16,7 0 1 0,6-1-1 16,2 1 0-16,7 0 2 15,3-1-1-15,-1 6-1 16,1-3 1-16,0 1-1 16,5-1 2-1,4 0 3-15,2-2 0 16,4 0 0-16,-1-6-3 15,7-2 1-15,5-3-2 16,3 0-1-16,4-3 1 16,-7 3 1-16,0 3 1 0,1 2 1 15,-4 1 0-15,-2 4 2 16,2 1-1-16,-3 0 0 16,-2-1-1-16,-1-2 2 15,4 0-1-15,-1 0 0 16,4 0 1-16,-7 0 1 0,1 3 1 15,-10 0 0-15,1-1-4 16,-4 6-3-16,4-3 0 16,-4 1 1-16,4-1-1 15,-1-2 2-15,1-1-2 16,-4-2-1-16,4-2 1 16,3-1-1-16,5 0 0 15,3 1 0-15,-5 2 0 16,-4-3 0-16,-2 3 0 15,-1 0 0 1,4 0 0-16,2 3 0 0,4-1 0 16,-1 1 2-16,4 0-3 15,-4-1 0-15,1 1 1 16,5-3 0-16,-2 0 0 16,-7 0 2-16,1 3-1 15,-10-1 2-15,-5 1-4 0,-13-3 0 16,-8 0-28-16,-6 0-13 15,-6-3-38-15,-6-2-14 16,-3-3 49-16,3 0 24 16</inkml:trace>
  <inkml:trace contextRef="#ctx0" brushRef="#br0" timeOffset="897.3195">11229 7350 272 0,'-17'-5'101'0,"11"2"-78"0,-3 1 15 0,6-1 4 16,0 3-8-16,0-3 3 0,0 3-6 15,0 0 1-15,0 0-18 16,3 0 1-16,-3 3-1 0,0 5-7 16,0 5-4-16,0 8-5 15,0 8-1-15,0 6 2 16,-3-1 0-16,0 1 3 16,0-1 3-16,0 3 2 15,-3 0 3-15,0 0-3 16,-3 0 1-16,1-3-1 15,-4-2 1-15,3-3-2 16,-3-5-1-16,0 0-1 16,-6-3 0-16,-3 0 2 15,-2 0 3-15,-10 1 0 16,0-4 0-16,-3 3-3 16,-5 0-1-16,-4 1-3 15,0-4-2-15,1 1 1 0,-4-1 1 16,4 3-1-16,-4 3 2 15,3 5-2-15,1 3-1 16,-1 8-2-16,-2-1 1 16,2 4-1-16,0-1 0 15,4-2 4-15,2-1 1 0,6-1-1 16,6-4-2-16,7-2 1 16,5-6-1-16,3-5-9 15,3-5-2 1,3-5-12-16,3-3-3 15,0-3-13-15,0-8-5 0,0-5-89 16,3-5-37 0,3-3 87-16,0-2 43 15</inkml:trace>
  <inkml:trace contextRef="#ctx0" brushRef="#br0" timeOffset="1162.6915">9890 8340 444 0,'-9'0'165'0,"9"8"-129"0,-3-6-9 16,3 11-20-16,0 9-13 15,0 7 0-15,-3 8 4 16,3 8 1-16,-3 5 1 16,3 0 0-16,3-2 2 0,3-11 3 15,3-5 2-15,6-6 3 16,9-5 8-16,8-13 6 15,16-8-4-15,3-10 0 16,2-11-9 0,-2-6-2-16,-4-2-47 15,-5 3-19-15,-6-4 28 16,-12 9 14-16</inkml:trace>
  <inkml:trace contextRef="#ctx0" brushRef="#br0" timeOffset="10279.1012">8637 5128 260 0,'-21'8'96'0,"12"-11"-75"0,-9-2 23 0,12 2 5 16,0 0-17-16,-3 1-4 15,3-1-7-15,3 0-4 0,0 1-9 16,1-1-7-16,4 0-2 0,4 1 1 16,9 2 2-16,6 0-3 15,9 0-2-15,9 2 8 16,8 4 6-16,7-1 1 16,14 6 3-16,16-3-4 15,11 0 1-15,9-3-1 16,21 0 3-16,15-5-5 15,12-3-1 1,17-2-4-16,4-3-1 16,18-2 1-16,2 2 0 15,9 2 0-15,-2 6 2 16,5 0 1-16,-2 3 3 0,-4 0 4 16,-5-3 1-16,-13 0-4 15,1 0 1-15,-13 0-7 16,-14-3-3-16,-3 0-4 15,-12 1-1-15,-12 2-16 16,-21 0-7-16,-18 0-80 0,-17 0-35 16,-13-6 73-16,-11-4 36 15</inkml:trace>
  <inkml:trace contextRef="#ctx0" brushRef="#br0" timeOffset="11262.5728">12253 5067 208 0,'9'-16'77'0,"-6"13"-60"0,0 3 24 0,-3 0 6 0,0 0-13 0,0 0 0 31,3 8-16-31,-3 5-10 0,0 9 2 0,3 1 0 32,0 7-1-32,3 1 0 0,0 6-5 15,3-2-1-15,6-1-3 16,3 3-1-16,3 0 3 16,5 0 1-16,4 3 1 15,0-3 2-15,3-3 3 0,8-2 2 16,4-3 3-16,9-5 4 15,2-3-4-15,10 0 0 16,-1-2-6-16,4-1 0 0,-1 4-5 16,3-1-2-16,-5 3 0 15,-4-1-1 1,-5 4 2-16,-3 5 1 0,-4 2-4 16,-8 3-1-16,0 3-2 15,-4 2 3 1,-5 0 0-16,0 1 1 15,-4 2 0-15,-2 2 2 0,0 9-1 16,0 5 2-16,-3 5 0 16,-1 3 1-1,1-11-2-15,3 5-2 16,0 3 1-16,0-2 1 16,2 2-1-16,1 3-1 0,0-3 1 15,3-5 1-15,2 2-3 16,4 4 0-16,3-4 1 15,-1 3 0-15,1 0 0 16,3 3 0-16,-4-5 2 16,1-3 1-16,-3 2-1 0,-1-2-2 15,4 0 1-15,6-6-1 16,5-2 0-16,4-8 2 16,5-8-3-16,4-8 0 15,2-5 1-15,7-5 2 16,2-1-1-16,7 1 2 15,-1-1 0-15,0 1 3 16,4 2-1-16,-1 5 2 16,18 17-4-1,-12 2 0-15,-11-3-1 16,-13-5 1-16,-8 0 4 0,-4-8 6 16,-11-5-1-16,-6-5 1 15,-7-6-18-15,-8-5-7 16,-3 0 6-16,-6-3 5 15,-6-2-37-15,-3-3-15 0,-3-3-43 16,-3-2-16-16,-6-6 59 16,-3-7 28-16</inkml:trace>
  <inkml:trace contextRef="#ctx0" brushRef="#br0" timeOffset="11514.9302">15816 8149 444 0,'-3'-5'165'0,"0"2"-129"0,0 1 13 16,3 2-3-16,0 0-25 0,0 0-6 15,0 0-16-15,0 0-7 32,6 2 4-32,3 9-16 0,3 5-4 0,0 0-1 15,9 10 2-15,0-2 4 16,0 0 2-16,-7-6 10 16,-2 1 21-1,-6-1 9-15,-6-2 2 16,-9-3 2-16,-8 3-11 0,-7-3-4 15,-6 3-23-15,-3-2-7 16,-8-1-164 0,-13 0-70-16,-6 3 127 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11:20.456"/>
    </inkml:context>
    <inkml:brush xml:id="br0">
      <inkml:brushProperty name="width" value="0.05292" units="cm"/>
      <inkml:brushProperty name="height" value="0.05292" units="cm"/>
      <inkml:brushProperty name="color" value="#FF0000"/>
    </inkml:brush>
  </inkml:definitions>
  <inkml:trace contextRef="#ctx0" brushRef="#br0">7613 8049 132 0,'3'0'52'0,"-3"5"-41"0,0-5 35 16,0 0 15-16,0 0-22 15,0 0-9-15,0 0-5 16,-3 3-2-16,3-3-12 16,-3 2 18-16,3-2 9 0,0 0-4 15,0 0-2-15,0 0-5 0,0 0-2 16,0 0-3-1,0 0 1-15,0 0-4 0,0 0-2 16,0 0 2-16,0 0 0 16,0 0-8-16,0 0-4 15,0 0 0-15,0 0 0 16,0 0-1-16,0 0 1 16,0 0-4-16,0 0-2 15,0 0 0-15,0 0-1 16,0 0 2-16,0 0 1 0,3-2-4 15,-3 2 1-15,0 0-5 16,-3 0 1-16,0 0-3 16,-3 0 2-16,3 0-2 15,-3 0 2-15,3 2 1 16,-3-4 2-16,3 2 1 16,0 0 1-16,3 2-5 15,0-4 1-15,-3-1 0 16,3 3 2-16,0 0 7 15,0 0 5-15,0 0-3 16,0 0-2-16,6 0 0 16,0-3 1-1,3 6-1-15,0-3 0 16,0 0-1-16,6 0 0 0,3 3-2 16,3-6 1-16,2 3-2 15,1-3-1-15,6 6 1 16,-3-3 1-16,2 5-3 15,-8-5 0-15,6 0 1 16,-9 3 2-16,3-3-1 16,-6 3-1-16,-3-1 1 15,-4 1 1-15,-2 2-1 16,3-2 2-16,0-1-2 16,-6-4 2-16,3 2-2 15,-6 0-1-15,6 0 1 16,-6 0 1-16,0 5 1 15,-3-5 3-15,0 0-3 16,-9 3-2 0,3-3 2-16,-3 5-2 15,-2-2-1-15,-1 2 1 0,-6 0-1 0,6-2 0 16,-9 5-3 0,0-3 2-16,7 0 1 15,-4 1 0-15,6-1 0 16,3-2 2-16,3-1-3 0,3 1 0 15,6 0-4-15,0 2 1 32,6 0 2-32,3 3 1 0,6 0 1 0,-3 3 2 15,3-1-3-15,-1-5 0 16,-2 1 1-16,-3-1 0 16,-3 0 2-16,-6 1 1 15,-6 2 1-15,-3-3 0 16,0 3-2-16,-8-3-2 15,5 0 1-15,0 3 1 16,3-2-3-16,0 2 0 16,6-1-1-16,0 4-2 15,6-3 0-15,0 3 3 16,3 2-2-16,0-5-1 16,3 5 0-16,-6-5 0 15,3 0 0-15,-6 0 3 0,0 0-31 16,0-3-13-16,-9 3 23 15</inkml:trace>
  <inkml:trace contextRef="#ctx0" brushRef="#br0" timeOffset="2722.594">7797 7226 124 0,'-3'0'46'0,"12"2"-35"0,-9-4-15 16,0 2-8-16,0 0-16 16,0 0-3-16,0 0 12 15,0 0 9-15,0 0 37 16,0 0 16-16,0 0 17 15,0 2 6-15,0-2-17 16,0 0-4-16,0 0 0 0,0 0 4 16,0 0-27-1,0 0 1-15,0 0 1 0,0 0 0 0,0 0 1 16,0 0-6-16,0-2 1 16,0 2-7-16,0-6 0 15,0 1-4-15,0-3 2 0,-3-5-4 16,6 0-2-1,0-3 0-15,3 0 1 0,3-5-3 16,0-6 0-16,6-2-3 16,0-5-3-1,0 0-1-15,3-1 3 0,-9 6 0 16,6 3 1 0,-4 2 2-16,4 3 1 0,0 5-4 15,3 5 1-15,0 1-2 16,3-1 0-1,3 3 6-15,-1 3 5 0,-2 2-3 16,-3 0-1-16,0 3-9 16,-3-5-3-1,-3 5-5-15,0-2 0 16,-3 2-27-16,-1 0-10 0,1-3-67 16,-3-2-29-16,0-3 75 15,-3 0 36-15</inkml:trace>
  <inkml:trace contextRef="#ctx0" brushRef="#br0" timeOffset="3003.7748">8161 6683 328 0,'-6'-2'123'0,"3"7"-95"0,0-10 14 0,3 10 1 16,0-5-28-16,0 0-10 15,0 0-11-15,6 0-4 16,6 3 5-16,-1-1 0 0,7 4 1 15,3-1 11-15,3 3 5 16,0 0-5-16,0-3-4 16,-7 0 0-16,-2 3 0 15,-6 0 1-15,-3-2 2 16,0 1 3-16,-9 1 5 16,-6 0-6-16,0 0 0 15,-3 0-4-15,4 5-1 16,2-5-8-16,-3 0-4 15,3 0-39-15,3 3-17 0,3-3 34 16,6-3 15-16</inkml:trace>
  <inkml:trace contextRef="#ctx0" brushRef="#br0" timeOffset="4749.691">8381 6361 308 0,'3'5'115'0,"-21"-5"-89"0,27 3 1 15,-6-3-4-15,0 5-13 0,-3 5-3 16,3 4 0 0,0 2 0-16,0 2-3 0,3-2-3 0,0 2 0 0,-3-2-19 15,3-5-5-15,0-1-57 16,0-2-23-16,0-2 53 15,-1-6 26-15</inkml:trace>
  <inkml:trace contextRef="#ctx0" brushRef="#br0" timeOffset="4895.4738">8443 6379 316 0,'0'-8'121'0,"0"6"-95"0,0 4-6 0,6-2-9 31,-3 5-12-31,-3 1-2 15,3 4 2-15,3 1 0 0,0 2 1 16,0 0-58-16,0 1-23 0,3-4 41 16,0-2 20-16</inkml:trace>
  <inkml:trace contextRef="#ctx0" brushRef="#br0" timeOffset="10435.62">8786 6620 204 0,'0'-5'77'0,"3"-1"-60"0,-3 6 21 0,0-2 9 0,-3 2-12 15,0 2-2-15,-3-2-6 16,-3 0-2-16,0 6-14 15,-3-4-2-15,0 6 1 0,0 0-6 16,3 0 0-16,0 3-4 16,3-1-3-16,6-2-1 15,3 3 3-15,6-1 0 16,3 1 1-16,3 2-3 16,-3 0 2-16,-3 3 1 15,0-3 2-15,-3 1 3 16,-6-1 4-16,-6 5 2 15,-3-7 1-15,-6 0-6 16,-3-3-2-16,0-1-2 0,0-1 1 16,4-6-35-16,2 0-16 15,3 0-77-15,3-6-34 16,9-1 85-16</inkml:trace>
  <inkml:trace contextRef="#ctx0" brushRef="#br0" timeOffset="10927.4988">8890 6728 204 0,'-6'0'77'0,"3"-2"-60"0,3-1 10 0,3 3 1 16,-3 0-10-16,0 0 13 15,3 0-5 1,3 5-4-16,6 6-2 16,0-3-9-16,0-3-4 15,-4-2 0-15,4-3 0 16,0-3 1-16,0-2 0 16,0-6 0-16,0 1-7 15,-3-1-2 1,-3 1-3-16,-3-1 3 0,-3 0 0 15,-3 3 1-15,-3 3-3 16,-3 3 2-16,-3 2 1 16,0 0 0-16,-3 5 0 15,0 5 0-15,1 4-3 16,-1-1 0-16,3 0 4 0,0 3 1 16,6 5 4-16,3-5 3 15,6 3-4-15,3 2-3 16,3-5-1-16,3-1 1 15,3-1-1-15,2-4 2 16,-2-2-20-16,9-5-6 16,0-6-98-1,-3-2-47-15,3-6 85 16</inkml:trace>
  <inkml:trace contextRef="#ctx0" brushRef="#br0" timeOffset="11068.0894">9244 6675 260 0,'-6'-10'96'0,"3"13"-75"0,-6-6 12 15,9 3 0-15</inkml:trace>
  <inkml:trace contextRef="#ctx0" brushRef="#br0" timeOffset="11255.7084">9217 6660 486 0,'-12'0'30'0,"0"0"-16"16,-2 5-5-16,-1 0-2 0,0 3 3 16,0 3 1-16,3 2-10 0,3 3-5 15,3 2-1 1,6 1 3-16,9-1 1 0,3 1 3 16,3 2 3-16,3-8 4 15,0-5-13-15,2-3-4 16,4-2-26-1,-3-3-8-15,-3-5 22 0,0-3 10 16</inkml:trace>
  <inkml:trace contextRef="#ctx0" brushRef="#br0" timeOffset="11662.6819">9298 6668 296 0,'0'0'110'0,"-6"0"-86"0,15 7-11 16,-12-1-9-16,6 2-2 16,-3 2 6-16,3 6 7 15,0 3 3-15,3-1-9 16,-1 6-1-16,4-5 2 0,0-1-6 16,6-5-2-16,3-2-6 15,-3-9 0-15,0-4-3 16,0-6 0-1,0-5-3-15,-3-1-1 0,-1-4 3 16,-2 2 5-16,-3 0 2 16,-6 0 3-16,0 6 3 15,0-1 4-15,0 3-2 16,0 3 1-16,-3 5-5 0,0 3-2 16,0 4 2-16,0 7 0 15,3 2 1-15,0 2 2 16,3 3-1-16,3 3 0 15,3-5-8-15,0-4-2 16,3-1-25-16,0-6-10 16,0-6 23-16,3-7 10 15</inkml:trace>
  <inkml:trace contextRef="#ctx0" brushRef="#br0" timeOffset="11958.302">9625 6707 244 0,'3'-8'93'0,"-9"14"-72"0,6-4 5 0,0 1-3 16,3 5-15-16,0 2-2 0,0 6 13 16,-6 3 10-16,9-1-15 0,-6 3 2 0,0-5 0 15,0 0-6-15,3-5-3 16,-3-1 9 0,3-4 6-16,-3-4-20 15,0-4-7-15,0-4 1 16,3-7 1-16,-3-3 5 15,6-5 1-15,-3-3-1 16,6 3-2-16,-3 3 3 16,6 4 2-16,-3-2-2 15,2 6 0-15,1 5-10 16,3 2-5-16,-3 3-32 16,3 0-11-16,-3 0 19 15</inkml:trace>
  <inkml:trace contextRef="#ctx0" brushRef="#br0" timeOffset="12333.2304">9845 6734 324 0,'-6'0'121'0,"6"10"-95"0,9-7-6 0,-6 2-9 16,3-5-1-16,3 0 3 15,0 0 0-15,0-5 0 16,3 2-7-16,0-2 0 0,-3-3 4 15,0 3-13-15,0-1-4 0,-3-2 11 16,-3 1 9-16,-3-1-17 16,0 0-8-16,-6 2 7 15,-3 1 4-15,-3 2-5 16,0 3-1-16,-3 3-1 16,3 5 0-16,-6 0 2 15,6 3 4-15,-3 2 3 16,7 3 2-1,-4 0 5-15,9 2 3 0,3 1-2 16,6 2 2-16,3-3-4 16,2-2-2-16,4 0 0 15,6-3 1-15,3-5-8 16,3-5-3-16,0-1-22 16,-4-7-7-16,1-5 17 0,3-6 9 15</inkml:trace>
  <inkml:trace contextRef="#ctx0" brushRef="#br0" timeOffset="12634.2224">10116 6366 332 0,'-6'0'126'0,"0"-3"-98"0,6 6-5 0,3 2-11 15,-3 3-8-15,3 5 2 16,-3 6 1 0,3 2 1-16,-3-2-4 15,3-1 4-15,-3-2 2 0,3 0-21 16,0-3-7-16,-3 0-64 15,6-5-26-15,-6-8 50 16,9-2 28-16</inkml:trace>
  <inkml:trace contextRef="#ctx0" brushRef="#br0" timeOffset="12779.5228">10214 6326 264 0,'0'8'101'0,"-6"0"-78"0,12 13 2 31,-6-10-5-31,0 5-11 16,3 2-1-16,-3 6-4 0,6-3-3 0,-6 0 0 16,6-5-1-16,0-3 0 0</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09:55.546"/>
    </inkml:context>
    <inkml:brush xml:id="br0">
      <inkml:brushProperty name="width" value="0.05292" units="cm"/>
      <inkml:brushProperty name="height" value="0.05292" units="cm"/>
      <inkml:brushProperty name="color" value="#FF0000"/>
    </inkml:brush>
  </inkml:definitions>
  <inkml:trace contextRef="#ctx0" brushRef="#br0">4270 6816 304 0,'-50'5'112'0,"32"-5"-87"0,-6 5 4 0,15-2-2 16,0-3-9-16,-3 0-1 0,0 0-1 15,0-3 3-15,0-2-11 16,1 0-7-16,-1-3-1 0,0-3-7 15,3 1-3-15,0-1 6 16,3-2 3-16,6-3 8 16,9-5 4-16,6-3-6 0,12-5-1 15,8-6-11-15,10-2-5 16,6 0 6-16,11-5 2 16,12 0 10-16,13-1 6 15,5 1-6-15,15-3-3 16,12-3-5-16,6-5-1 15,15-5 2-15,12-5 2 16,9-6 0-16,11 5-1 16,7 1-2-1,8-8 1-15,13-4 1 16,17-4 2-16,3 0-1 0,13 5-1 16,5 0 1-16,15-3 1 15,-3 5-3-15,6 1 0 16,9 2 5-16,-3 6 5 15,8 7 1-15,7 1 4 0,-3 4-3 16,12-4 1-16,50-6-7 16,-17 3-3-16,2 5 1 15,-8 5 0-15,-1 8-1 16,7 9-2-16,-1-1 1 16,1 8-1-16,2 11 0 15,7 5 0-15,-4 3-3 16,-2 7 2-16,-1 11 1 15,1 6 0-15,-7 7 0 16,1 9 2-16,-4 5 1 16,-2 7 1-16,-4 3 0 15,1-2 0-15,-12 2-2 16,-4 6 1-16,7 13-2 16,-9-3-1-16,-1 3 1 15,-2-3-1-15,-9 3 0 16,-3 2 0-16,-21 8 0 0,-9 3 2 15,-21 0-1-15,-15-10-1 16,-20-3 5-16,-15 7 4 16,-13 4-1-16,-8-4 1 15,-6-1-5-15,-6-7-1 16,-6-7-1-16,-6 0 1 0,-9-3-4 16,-6-2 0-16,-18-3 1 15,-11-11 0 1,-13-2 0-16,-11-8 2 15,-10-3-3-15,-8-8 0 16,-6-3 1-16,-7-2 0 0,-2-3-5 16,-6-2 1-1,-3-3-9-15,-6-3-4 16,-3-7-13-16,-3-4-4 16,-3-4-26-16,-3-6-9 0,-6-13 36 15,-6-8 17-15</inkml:trace>
  <inkml:trace contextRef="#ctx0" brushRef="#br0" timeOffset="300.574">20832 6183 308 0,'-24'-29'115'0,"15"13"-89"0,-3-10 27 0,9 15 7 16,-3 1-15-16,3-1-3 16,0 1-16-16,0-1-6 15,0 6-11-15,3-1-6 16,15 17-7-16,6 7 0 15,9 12 2-15,9 4 1 16,5 8-4 0,4 9 1-16,2 4 0 15,-2 9-1-15,-3-3 1 16,-10-3 0-16,-5-8 3 0,-12-2 2 16,-9-3 6-16,-9-3 4 15,-9-2-2-15,-15-3 0 16,-12 0-10-16,-14 2-4 15,-16-2-90-15,-20-7-39 16,-15-15 66-16,6-15 34 0</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12:29.334"/>
    </inkml:context>
    <inkml:brush xml:id="br0">
      <inkml:brushProperty name="width" value="0.05292" units="cm"/>
      <inkml:brushProperty name="height" value="0.05292" units="cm"/>
      <inkml:brushProperty name="color" value="#FF0000"/>
    </inkml:brush>
  </inkml:definitions>
  <inkml:trace contextRef="#ctx0" brushRef="#br0">6119 5162 208 0,'0'5'79'0,"0"-10"-61"0,-9 0 21 0,9 5 5 0,0 2-2 15,0-2-1-15,0 3-3 16,0-3 1-16,0 0-21 15,0 5-17 1,6 6-6-16,0 7 16 0,0 1 12 0,3 2-5 0,-3 6-2 16,-1-1-7-16,1 3-4 15,0-5-2-15,0 2 0 16,0-2-4-16,0-3-2 16,-3-2-12-16,0-19-42 31,-3-5-5-16</inkml:trace>
  <inkml:trace contextRef="#ctx0" brushRef="#br0" timeOffset="249.9525">6009 5220 312 0,'-21'0'115'0,"21"-8"-89"0,-12 14 16 16,12-6 4-1,-3 5-10-15,0 0 2 0,3-5-9 16,0 0-1-16,3 0-15 16,6-2-3-16,3-4 0 15,6 1-2-15,2-6 1 16,7 1-5-16,-6-3-1 0,0 2-8 16,0 0-4-16,0 1-46 15,-1 2-21-15,-2 0-71 16,-3 5-32-1,-3 3 95-15</inkml:trace>
  <inkml:trace contextRef="#ctx0" brushRef="#br0" timeOffset="468.6173">6071 5487 240 0,'-15'24'90'0,"12"-21"-70"0,3 2 15 0,0-5 2 15,3 3-8-15,3-3 0 16,3-3 6-16,6-2 4 16,0 0-20-16,3-6 0 0,3 0 2 15,2-2-10-15,7-3-3 16,3 0-21-16,-6 6-8 16,-1 2-105-16,-2-3-46 15,-6 6 88-15,0 0 42 16</inkml:trace>
  <inkml:trace contextRef="#ctx0" brushRef="#br0" timeOffset="872.2045">6622 5159 272 0,'3'8'104'0,"-3"-2"-81"0,6 9 16 0,0-1 1 31,0 2-2-31,0 2 2 16,-1 1-9-16,4-1-4 15,-3 6-15-15,-3 0-5 0,0 2-1 0,0-7-1 16,-6 2 2-16,0-3-4 16,-3 1 0-16,-6-6-12 15,1-2-4-15,-7-9-49 16,-3-4-22-16,-6-6 41 15,3-8 22-15</inkml:trace>
  <inkml:trace contextRef="#ctx0" brushRef="#br0" timeOffset="997.2997">6518 5061 220 0,'6'-5'85'0,"-12"8"-66"0,17-6-1 15,-5 1-6-15,3 2-26 16,-3 0-10-16,3 0 12 15,0 0 5-15</inkml:trace>
  <inkml:trace contextRef="#ctx0" brushRef="#br0" timeOffset="1356.5633">6720 5125 312 0,'-6'29'115'0,"9"-21"-89"0,0 18-3 0,0-15-6 15,3 5-11 1,0-5-1-16,0 4 4 16,3-7 4-16,-3 0-7 0,0-2 8 15,3-4 5-15,5 1-21 0,1-8-7 16,-3-3-2-16,-3-3 4 16,0-2 4-1,0 2 2-15,-6-5 1 16,3 3 6-16,-6 3 4 15,3 2-5-15,0 2-3 16,0 4-1-16,0 4 7 0,3 4 5 0,3 4-2 16,-3-2 1-1,0 0-7-15,3 0-1 0,5 3-7 16,-2-3 0-16,3-3-43 16,-3-5-19-16,3 5-71 15,-3-10-30 1,3-3 89-16</inkml:trace>
  <inkml:trace contextRef="#ctx0" brushRef="#br0" timeOffset="1460.2391">7056 5109 260 0,'6'-13'96'0,"-15"2"-75"0,-6-2 30 15,15 10 9-15,0-2-16 16,0 2 2 0,0 3-27-16,-3 6-4 0,-2-1-10 15,2 6-3-15</inkml:trace>
  <inkml:trace contextRef="#ctx0" brushRef="#br0" timeOffset="1618.8945">7027 5101 622 0,'3'8'-1'0,"2"5"0"16,7 3-1-16,-3-3 0 16,0 1 4-16,-3-4 3 0,0 3 7 15,-6-5 2-15,0 0-1 16,-3 0 2-16,0 0-10 16,-3-2-3-16,-3-6-18 15,-9 0-4-15,7-3-124 31,-1 0 78-31,-9-5 28 0</inkml:trace>
  <inkml:trace contextRef="#ctx0" brushRef="#br0" timeOffset="1857.5461">7163 4773 372 0,'0'3'140'0,"3"7"-109"0,0 1-9 16,3 5-9-16,0-3 1 15,0 16 1-15,0 16 4 0,3 0-10 16,0 3-3-16,3-9-2 0,-3 1-13 0,0-11-7 16,-6-10-260-1,3-1 150 1,-3-7 54-16</inkml:trace>
  <inkml:trace contextRef="#ctx0" brushRef="#br0" timeOffset="2029.2751">7080 5014 436 0,'0'-5'165'0,"3"2"-129"0,12-8-9 0,-3 3-13 16,6-2-9-16,9-6 4 15,5 3-20-15,1-1-9 0,-6 7 10 16,-6-1 4-16,5-3 5 0</inkml:trace>
  <inkml:trace contextRef="#ctx0" brushRef="#br0" timeOffset="2838.5853">7690 4863 304 0,'-3'-8'112'0,"6"21"-87"0,0-10 2 0,0 0 10 16,0 2-24-16,0 6 19 31,3 4-19-31,3 14 4 0,3 3-9 16,3-5-3-16,0-3-3 15,6-6-2-15,-4-7 1 0,4-3-1 0,-6-16 0 16,-3-3-20 15,0 3 11-31,-3-5 6 16,0 2 2-16,-6 1 10 0,3 2-13 15,-6 0-7 1,3 5 6-16,-3 3 6 16,6 3 0-16,3 2 2 0,0 3 8 15,0 0 4 1,-4-3 4-16,1 1 1 16,3-6-11-16,3 0 6 0,0-8 2 15,0 0-1-15,-6 0 3 16,0 0-6-16,-3-3 0 15,-3-5-4 1,0 3-5-16,-3-3 3 0,-3 3-16 16,-3 2-4-16,6 6-37 0,-3 0-64 15,3 0 60-15,-6-1-18 16,3 4-42-16,6 2-21 16,0 0 70-16,9-6 34 15</inkml:trace>
  <inkml:trace contextRef="#ctx0" brushRef="#br0" timeOffset="3218.9626">8095 4805 352 0,'-9'10'132'0,"3"-18"-103"0,-3 11-6 15,3 0-3 1,6 5-16-16,-9 2 5 0,1 6 4 0,-4 3 2 16,3 5-4-1,3-1-1-15,3 1-6 0,3 0-5 16,6-3-2-16,0-5 2 0,3-5 2 15,2-9-5-15,4-7-1 16,0-3 6-16,0-8 4 16,-3 0-2-16,-3-2 0 15,0-3 3-15,-6 10 1 16,-3 0 10 0,0 1-10-16,-6-9 0 15,0 6-3-15,0 5-2 16,3 3-2-16,0 2-6 15,3 6 3-15,0 2 1 0,3 3 6 16,3 3 5 0,3 2-10-16,-3-3-14 15,6 1 8-15,0 0-7 0,0-3-24 16,-3-1-10-16,2-1-69 16,-2-6-31-1,0 2 77-15</inkml:trace>
  <inkml:trace contextRef="#ctx0" brushRef="#br0" timeOffset="3553.1509">8220 4818 288 0,'-3'-3'110'0,"-3"9"-86"0,6-9 2 15,0 3-5-15,3 8-12 0,0 0 13 16,3 5-13 0,0 3 14-16,0-3-14 0,0 3-4 15,-3-8 10-15,0 0 6 16,0 0-10-16,-3 0-1 0,3-3 0 15,0-2-4-15,-3-3 2 16,0 0-10-16,3-8 0 16,3-8 0-16,3-8 1 15,-3 3 3 1,6 3-1-16,-1 2 4 16,4 2 1-16,0 14 4 15,0 6-1-15,3 7 2 16,-3-2-2-1,-3 7-5-15,-3-2-39 16,0 2 18-16,-3-4-96 31,3-4 62-31,-4-4-47 16,1-1 56-16,6-10 23 0</inkml:trace>
  <inkml:trace contextRef="#ctx0" brushRef="#br0" timeOffset="3757.2976">8479 4456 372 0,'-3'-3'140'0,"9"16"-109"0,-3 8-15 0,3-5-13 16,-3 13 4-16,0 3 14 31,3 2-11-31,0 6 3 16,3-3-9-16,0 6-2 0,0-9-54 0,0-2-25 15,-6-11 39-15</inkml:trace>
  <inkml:trace contextRef="#ctx0" brushRef="#br0" timeOffset="3940.3857">8402 4680 416 0,'3'-2'154'0,"3"2"-120"0,0-8-12 16,-3 3-5-16,3 5-15 0,5-8 9 16,7 0-7-16,12-8-1 15,9 3-60-15,-1-1-26 16,4 1 42 0</inkml:trace>
  <inkml:trace contextRef="#ctx0" brushRef="#br0" timeOffset="4190.328">9027 4334 304 0,'3'0'112'0,"-3"0"-87"0,9 40 11 0,-6-25 0 15,3 1-22-15,0 13 17 16,0 1-18-16,-1 7 18 16,1 2-18-16,0-2-55 15,3-2 22-15,-3-4-41 16,0-4 34-16</inkml:trace>
  <inkml:trace contextRef="#ctx0" brushRef="#br0" timeOffset="4550.6759">8937 4561 412 0,'-5'3'154'0,"10"-8"-120"0,7-6-16 16,-3 6-17-1,3 2-5-15,9-7-5 16,0 2 5-16,6-3-62 0,-1 1 37 0,4 2-132 15,-3 2 91-15,18 1 112 47,-36 34 17-47,-3-5 23 16,3 2-45-16,-1-2-8 16,4 0-19-1,6-8 26-15,0-3-19 16,6-13 33-16,0 0-28 15,-1-13 12-15,1 2-20 0,-9-7 22 16,3 2-20-16,-15 0 10 16,-3 3-15-16,-12 0-54 15,0 5 22-15,-9 2-36 16,4 4 33-16</inkml:trace>
  <inkml:trace contextRef="#ctx0" brushRef="#br0" timeOffset="5552.4149">9842 4408 260 0,'-3'0'96'0,"3"0"-75"0,-12-5 21 0,10 2 6 0,-4 11-6 15,-6-3 7 1,3 3-28-16,-9 0 2 16,6 3-14-16,-3-1-6 15,6 1-1-15,3-1-7 16,3 1 3-16,9 2 3 16,3 3 0-16,6-3-1 0,3 3 9 15,-3 0 4-15,0 0 5 16,-6-5 14-1,-1 2-17-15,-5 0 3 0,-3 0-10 0,-3-2-5 16,-2-3-16-16,-7-6-67 16,3 1 42-16,-6-6-47 15,3 3 49 1</inkml:trace>
  <inkml:trace contextRef="#ctx0" brushRef="#br0" timeOffset="5989.3961">9938 4482 340 0,'3'-3'126'0,"-3"1"-98"0,6 7-8 0,-6-5 5 31,0 0-18-31,3 0 26 0,2 5-19 0,4 1 16 16,0-1-17-16,3-2 4 15,0-1-10-15,0-4-4 16,3 2-2-16,-3-3-1 16,3 0 0-16,-3-2-5 15,0 0 3-15,-7-3-6 16,4 2 5-16,-9-1-5 16,-3 1 4-16,-5 1-4 0,-7-3-7 0,-3 3-3 15,-3 5 3-15,-3 5 4 16,0 6 6-16,3 2 5 0,4 3 5 15,2 0 0-15,6 5 0 16,6-3 3-16,9 1 5 16,3-1-1-16,9-4 1 15,5-1-5-15,4-5-3 16,-3-6-46 15,3 4 21-31,0-12-126 16,-4 4 81-16,-2-12-64 15,0 4 75-15</inkml:trace>
  <inkml:trace contextRef="#ctx0" brushRef="#br0" timeOffset="6301.8909">10200 4426 280 0,'-6'0'104'0,"6"0"-81"0,0-2 1 0,0 4 10 16,6 6-21-16,-3 3 23 15,2 0-21-15,-2-1 13 16,0 3-17-16,-3-2 10 15,0 0-12-15,-3-1 4 16,3 1-8-16,-3-9 0 16,6 4-3-16,-3-6-2 15,0 0 1-15,0-8-1 0,6-3-3 16,0-7-2 0,3 4 2-16,0-1 6 15,3 4-1-15,3-5 6 0,-3 11 2 16,0 2 3-1,0 3-6-15,0 3-2 16,0 5-3-16,-4 2-15 16,1 6 7-16,-3-3-98 15,0 3 56-15,0 0-65 16,6-5 65-16,3-6 24 0</inkml:trace>
  <inkml:trace contextRef="#ctx0" brushRef="#br0" timeOffset="6696.0697">10572 4360 372 0,'-24'-10'140'0,"12"23"-109"0,0-10-6 0,6-1-12 15,-3 4-27-15,-6 4-5 16,0 1 9-16,0-1 7 0,4 9 3 16,2-3 0-1,6 5 1-15,6 3 1 0,3 0-1 16,5-6 2-16,4-7 0 15,0-6 1 1,3-5-2-16,0-5 5 0,-3-6 3 16,3-7-8-16,-9-9 0 0,0 6-2 0,-6-14 0 15,-3-4-5 1,-6-1-1-16,0-2 3 0,-6 5 1 16,6 5 6-16,-3 8 5 15,3 6-12 1,0 7-4-16,3 8 7 0,0 17 6 15,3 9-7-15,3 17-1 16,9 2 3-16,-3 1 3 16,6-1-1-1,0-2-2-15,2-3-137 16,4-8-62 0,9-5 99-16</inkml:trace>
  <inkml:trace contextRef="#ctx0" brushRef="#br0" timeOffset="7422.315">11295 4299 320 0,'-9'3'121'0,"3"-6"-95"0,0-4 3 15,3 1-8-15,0 6-12 16,-6 0-1-16,0 3 2 0,-6 0 4 15,1 10-8-15,-4 3-3 0,0 5 0 16,3 0-2 0,6 5-1-1,-3 6 1-15,12 0-1 0,3-6 0 16,3-7 6-16,3-1 4 16,6-12-5-1,3-9 4-15,0-5 1 0,-1-8-1 16,-2 0 0-16,0-7-1 0,-3-4 2 15,-6-7-3-15,-3-3-2 16,-6-6-5-16,0-2-2 16,-3 3-2-16,-3 2 0 15,0 9 5-15,3 4 1 16,0 6 4 0,3 5-3-16,0 8-4 0,0 6 3 15,3 7 0 1,3 5 0-16,6 20-2 0,0 4 1 15,3 3-1-15,3 0-5 16,-6-8-1-16,9 3 3 16,0-6-61-16,5-2-23 0,4-8 41 15,3-11 23-15</inkml:trace>
  <inkml:trace contextRef="#ctx0" brushRef="#br0" timeOffset="7764.5074">11613 4273 424 0,'-9'-11'159'0,"-8"6"-124"0,8 5-2 16,3-2-12-16,0 2-21 16,-6 5-4-1,0 5-1-15,-6 1 1 16,3 5 2-16,-3 5 3 0,9-5 2 16,1-3-4-16,13 6-3 15,4-6 1 1,-3-3 2-16,6 1 3 0,0-3-1 15,6-8-1-15,-3-3-2 16,0-2 1-16,-3-3-1 16,0 0-2-16,-3 3 3 15,-4-3 2-15,1 3 0 32,0 7 2-32,0 4-7 0,0 7 1 0,0 0 1 15,-3 3 3 1,3 0-2-16,0-3 0 15,3-2-17-15,0-1-8 16,3-10-257 0,3-8 154-16</inkml:trace>
  <inkml:trace contextRef="#ctx0" brushRef="#br0" timeOffset="7967.5886">11759 3966 292 0,'-9'21'110'0,"9"-7"-86"0,0 4-6 16,0 1-10-16,0 15-2 16,0 8 4-16,3-5 12 15,0-8 6-15,3 11-14 0,0 8-10 16,0-6-4-16,0-8-73 16,0-7-33-16,0-11 36 15</inkml:trace>
  <inkml:trace contextRef="#ctx0" brushRef="#br0" timeOffset="8201.912">11610 4178 452 0,'-17'2'170'0,"17"-2"-132"0,9 0-20 0,-9 0-18 16,14-2-6-1,4-1 5-15,0-2 5 16,9 0-3-16,0-3-52 16,5 5 28-16,4 0-37 0,3 3-1 15,-6 0 0 1,2 0-19-16,-8 6-3 16,0-6 46-16,-9 2 25 15,0 1 56-15,-6 0 27 0</inkml:trace>
  <inkml:trace contextRef="#ctx0" brushRef="#br0" timeOffset="8467.469">11988 4170 430 0,'-5'8'57'0,"-4"2"-21"0,-3 6-10 32,3 3-17-32,-6 5-7 0,3 2-4 15,3 3 1-15,6-8-2 0,3 0 1 16,3-5 2-16,3-2 8 0,3-4 5 16,3-7-2-16,0-6-1 15,0-5-4-15,0-2-1 16,-4-9-1-16,-2 3 0 15,3 0 0-15,-6 6 0 16,3 2-2-16,-3 3-2 16,3 5-2-16,0 10-1 15,0 6-5 1,3 3 4-16,6 4-4 16,0-7 4-16,-3-3 2 15</inkml:trace>
  <inkml:trace contextRef="#ctx0" brushRef="#br0" timeOffset="8909.8955">12634 3956 392 0,'-12'15'145'0,"15"4"-112"0,-3 23-12 0,-3-13-14 31,1 11-8-31,-4 5 0 0,0-3 1 16,3-5 0-16,0-2 0 16,3-6-33-16,3-5-15 0</inkml:trace>
  <inkml:trace contextRef="#ctx0" brushRef="#br0" timeOffset="9300.398">12518 4128 432 0,'-18'2'162'0,"36"-4"-126"0,-15 2-21 0,3 0-19 16,3 0-4-16,3-3 6 16,6-2 0-16,3-1 1 15,3 1 1-15,2-3-16 0,1 5-4 16,0 3-61-16,-3 0-26 15,-9 8 30-15,-3 3 19 16,-7 2 61-16,-5 3 27 16,0-3 29-16,-2 14 12 0,-1 4-12 15,3-4-3-15,5 2-34 16,7-5-13 0,6-8 6-16,6 0 4 0,0-6 6 15,0-10 4 1,2 0-4-16,-8-8-1 0,-3-5 11 15,-9 2 5 1,-9-4-13-16,0-4-5 16,0 3-49-16,-9-2-18 0,0-1-109 15,4-2-47-15,-4 2 106 16,0 4 51-16</inkml:trace>
  <inkml:trace contextRef="#ctx0" brushRef="#br0" timeOffset="10887.4078">13733 4022 256 0,'0'-3'96'0,"-3"-2"-75"0,9-1 6 0,-6 1-4 16,0 0 2-16,0 0 5 15,3-3 6-15,3-6 2 16,-6 4-20-16,-6 2 3 0,3 0 2 16,-3 3-3-16,-6-3 0 15,-6 2-9-15,-6 12-2 16,-6-1-5-16,1 11-3 0,-1 5-3 15,0 8-1 1,3 8 2-16,6 11 0 16,7-3-4-16,8-3 1 0,6 6 0 0,9-6 2 15,8-10-6-15,10-6 1 16,6-2-6-16,3-8 1 16,2-3-21-16,-5-10-8 15,-6 0-69-15,0-9-28 16,0-10 69-16,-10 6 35 15</inkml:trace>
  <inkml:trace contextRef="#ctx0" brushRef="#br0" timeOffset="11152.9717">13658 4204 376 0,'-3'-5'143'0,"0"5"-112"0,12 3-14 15,0-1-17-15,3 1-4 16,6 0 1-16,3-1 7 16,3-2 5-16,-1 3-5 15,1-1-11-15,-9 6-3 0,-3 0 9 0,-6 6 7 16,0 1 11-16,-9 4 7 16,-3 5 0-16,0 0 3 15,0-9-13-15,0 4-5 16,0-3-15-16,6-6-6 15,-3 4-41-15,9-6-17 16,-3 0 36-16,15-8 17 16</inkml:trace>
  <inkml:trace contextRef="#ctx0" brushRef="#br0" timeOffset="11741.4978">13956 4215 332 0,'3'5'126'0,"-3"-2"-98"0,3 5 10 16,-3 0-3-16,0 0-14 15,0 5-1-15,0 11-4 16,-3-3 3-16,3-3-11 15,0 1 0-15,0-3 2 0,3-6-6 16,-6 4 0-16,6-9-2 16,-3 3 1-16,0-8-2 15,0 0-1-15,6-13-6 16,3-6-8 0,-3-2-4-16,3-3-1 15,0 3-1-15,3 2 8 0,-4 3 5 16,1 6 5-16,0 5 3 31,-3 7 4-31,0 9 2 0,-3 5 3 0,-3 0 1 31,0 5-3-31,0-5 0 16,0-3 1-16,0-5 0 16,0 0 2-16,3-6-4 15,3-2-2-15,6-5-5 16,6-8 0-16,0-3-9 15,3 0-2-15,-1 0 4 16,-2 6 3-16,0 4 5 16,0 9 2-16,-3 5 3 15,-6 8 1-15,-3 2-1 16,0 3-1-16,-3-5-3 16,-3 0 1-16,3 0-31 15,0-3-11-15,0-2-59 16,12-6-27-1,2-7 65-15</inkml:trace>
  <inkml:trace contextRef="#ctx0" brushRef="#br0" timeOffset="12142.6899">14489 4289 420 0,'-12'-5'156'0,"9"-6"-121"0,-3 0-12 0,3 9-15 15,-6 2-12-15,0 0 3 16,-6 2 2-16,0 4 4 15,-5 7-2-15,-1 8-4 0,3 3 0 16,3 2-1 0,3-2 0-16,12 3 2 0,-3-4 2 15,9-1-1-15,3-6-1 16,0-3 1-16,0-5-1 16,3-6 0-1,3-4 0-15,2-4 2 16,1-4 1-16,-6 2-1 15,3-13-2 1,-3-6 3-16,0 6 0 0,-3 0-6 16,-3 2 0-16,0 4 1 15,-3 4 1-15,0 3 3 16,0 16 5 0,0 3-1-16,0-1 2 15,3 1-5-15,0 2-17 16,-1 3 7-16,1-3-114 15,3 3 67-15,0-6-79 16,0 4 76-16</inkml:trace>
  <inkml:trace contextRef="#ctx0" brushRef="#br0" timeOffset="12283.2797">14730 4350 408 0,'-6'5'151'0,"6"-5"-118"0,3 21-17 0,-6-10-20 16,3-1-4-16,-3 4 0 16,0-1 5-16,-3-3 2 15,6 4 1-15</inkml:trace>
  <inkml:trace contextRef="#ctx0" brushRef="#br0" timeOffset="12481.6511">14673 4157 408 0,'-9'-8'154'0,"9"8"-120"0,6-3-47 0,-3 0-35 16,3 6 19-16,3-6-38 15,0 3 39-15,3-5-33 16,3 2 35-16</inkml:trace>
  <inkml:trace contextRef="#ctx0" brushRef="#br0" timeOffset="12704.2515">14941 4024 332 0,'0'-2'123'0,"0"2"-95"0,3 8-4 0,0-6 7 15,0 4-21-15,0 9 35 16,0 1-25-16,-6 13 28 15,3 6-27-15,-6 10 11 16,3 0-18-16,-6 2-6 16,6-2-5-16,-3-5-9 15,6-3 3-15,-3-5-63 16,6-3 37-16,-3-8-50 16,0-2 45-16</inkml:trace>
  <inkml:trace contextRef="#ctx0" brushRef="#br0" timeOffset="15338.3492">15144 4493 396 0,'-3'0'148'0,"6"-3"-115"0,-6 6-5 0,3-3-8 0,-3 0-12 16,0-3 1-16,0 3-3 15,-3-3 1-15,3 3-4 16,0 0-4-16,0-2 0 0,0-4-10 16,3 4-5-16,3-4-1 15,0 4 2-15,0-1 7 16,3 3 2-16,0 0 10 15,0 0 7-15,-3-5 6 16,-3 5 2-16,0-3 1 16,-3 3 0-16,0 0-7 15,0 0-3-15,0 0-10 16,0-2-5-16,3-1-59 0,0-2-27 16,3-1 46-16,6 4 22 15</inkml:trace>
  <inkml:trace contextRef="#ctx0" brushRef="#br0" timeOffset="16046.4911">15289 3945 308 0,'0'-8'115'0,"0"27"-89"0,0-22 5 16,0 8-3-16,-2 3 1 0,-4 3 7 15,0 7-2-15,-3 6 4 16,0 10-21-16,-6 14-3 15,3-3-9-15,3-3-3 16,0-7-32-16,0-11-19 16,6 2 24-16,3-10 8 15</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18:06.953"/>
    </inkml:context>
    <inkml:brush xml:id="br0">
      <inkml:brushProperty name="width" value="0.05292" units="cm"/>
      <inkml:brushProperty name="height" value="0.05292" units="cm"/>
      <inkml:brushProperty name="color" value="#FF0000"/>
    </inkml:brush>
  </inkml:definitions>
  <inkml:trace contextRef="#ctx0" brushRef="#br0">2990 15142 200 0,'-6'11'74'0,"0"5"-58"0,3 23 31 0,0-12 12 16,3 26-8-16,-8 15 0 0,2 4-18 15,3 7-8-15,3 6-14 16,0-3-7-16,3-5-3 0,0-16-1 16,3-6 0-16,-1-13-9 15,-5-7-4-15,3-9-46 16,3-7-21-16,0-17 41 15,0-15 19-15</inkml:trace>
  <inkml:trace contextRef="#ctx0" brushRef="#br0" timeOffset="699.691">3065 15137 164 0,'-3'-5'63'0,"3"2"-49"0,0 0 0 16,0 3-3-16,6 0 1 0,6-2 5 16,0-1 0-16,2 0 1 0,7 1-9 15,9 2 1-15,6 0 1 0,5 0 0 16,4 0 3-16,6 0 2 16,8 0-1-16,13 0-3 15,11 0-2-15,6 0-4 16,9-6 1-1,16 1 5-15,5 0 2 16,3-3-1-16,6-3 2 0,0 3-4 16,-3-2-1-16,3-6 7 15,6 3 6-15,-6-1-17 16,0 1-4-16,6 0-3 16,-6 2 2-16,-6 1 2 15,3-1 1-15,-6 3-2 0,-6 3-2 16,-9 0 1-16,-6 2-1 15,-6 3-9-15,-2 0-4 32,-7 0 18-32,-3 3 10 0,-5-1-5 15,-7 4 0-15,1-1-8 0,-1 0-2 16,1 0 0-16,-7-2 2 16,-2-3-1-16,-4 3-1 15,-5-3 1 1,5 0 1-16,-8 0-1 0,-6 0-1 15,-4 0 1-15,-5-3-1 16,-3-2 0-16,-3 0 2 16,0 2-3-16,-7-2 0 15,-2 2-8-15,-3-2-2 16,-3 5-54-16,-6-3-24 16,-6 3 43-16,0 0 24 0</inkml:trace>
  <inkml:trace contextRef="#ctx0" brushRef="#br0" timeOffset="3984.7766">7169 14936 208 0,'-3'-3'77'0,"3"6"-60"0,0-1 4 0,0-2-3 0,0 0-5 0,0 0 2 16,0 0 1-16,0 0 2 16,3 3-10-16,3 0 2 0,0-1 1 15,3-2-2-15,3 0 0 16,3 0-5-16,0 0-1 15,3 0-1-15,0 0 1 16,0 0-2-16,-1 0-1 16,1-2 1-16,-3-1 1 15,0 0 5-15,0 1 6 16,-6-1-3-16,3 0 0 16,-6 3-4-16,0 0-1 15,0 0-3 1,-3 0-2-16,-3 0 3 0,0 0 0 0,0 0-1 15,0 6 1-15,0 2-2 16,0 2 2-16,-3 3-2 16,3 3-1-16,-3 6 1 15,0 1 1-15,0 4 1 0,0 5 3 16,0 2 3-16,3 6 2 16,0 5-8-16,6 2-3 15,3 6 3-15,-1 3 5 31,4-3 0-31,-3-6 1 16,3-2-1-16,-3 0 0 0,0-5-4 0,-3-3-1 16,0 3-1-1,-3-9 1-15,3-4-2 16,-3-1 2-16,0 1-13 0,-3-3-3 16,0-3-38-16,-3 0-14 15,-3-3 31-15,-3-2 17 16</inkml:trace>
  <inkml:trace contextRef="#ctx0" brushRef="#br0" timeOffset="5141.6203">3014 16015 176 0,'-3'0'68'0,"0"3"-52"0,3 0 17 0,0-3 4 15,0 0-15-15,0 0-2 16,3 0-1-16,3 5 0 16,6-3-10-16,3 1 3 0,6 0 2 15,9-3-3-15,5 8 1 16,10-3-1-16,5 0 1 15,4 1-2-15,6-1-1 16,5-2-3-16,4 2 1 16,8 0-2-16,-3 0 2 15,1-2 7-15,2 0 3 16,4-1-8-16,8 1-5 16,-3 0-6-16,-3-1-1 15,4-2 2-15,2 0 0 0,3 0-2 16,1 3 2-16,-4-3 1 15,3 0 2-15,-3 0-3 16,1 3 0 0,-1-1 1-16,-3-2 0 15,4 0 2-15,2 0 1 0,3 0-4 16,0-2 1-16,-2-4-5 16,-1 1 1-16,0 0 2 15,-2-1 1-15,-1 4-2 16,-6-4 2-16,1 1-1 15,-1 0-2-15,0 0 16 16,7-1 6-16,-7 1-4 16,18-3-1-16,-3 0-7 0,-2-2-2 15,-10 2-2 1,-3 0 1-16,-8-3-4 16,-7 0-2-16,-2-4-16 15,-4 4-7-15,-5 0 2 16,-1 6 1-16,1 0-90 15,-4 2-41 1,1 3 78-16</inkml:trace>
  <inkml:trace contextRef="#ctx0" brushRef="#br0" timeOffset="21967.7178">1303 3646 272 0,'0'-3'104'0,"0"3"-81"0,0-2 18 16,0 2 2-16,0-3-10 15,-3 0 0-15,-3 1-7 16,-3 2-4-16,-3 2-12 15,0 4 0-15,-3 2 3 0,0 2-7 16,3 1-1-16,-3 2-5 16,6-2-1-16,4-1-4 15,5 1-1-15,5-1 0 0,10 1 4 16,-3 0 1-16,6 2 1 16,3 0-3-16,0 0 2 15,-6 0 1-15,0 1 2 16,-7-1 8-16,-5 0 5 31,-6 0-1-31,-2-2 2 16,-7 0-11-16,0-4-6 15,-9 1-10-15,6-2-4 16,0-4-12-16,6-2-3 0,-3 0-48 16,6-2-21-16,3-4 51 15,6-4 24-15</inkml:trace>
  <inkml:trace contextRef="#ctx0" brushRef="#br0" timeOffset="22185.8496">1443 3688 352 0,'0'0'132'0,"-6"6"-103"0,3 2-8 16,3 2-9-16,0-2-2 15,0 8 3-15,0 0 7 16,0 0 2-16,0 0-11 0,0 2-4 0,0-2-1 16,3-3-38-16,3-2-16 0,-6-3-97 15,0-8-43 1,0-6 97 0</inkml:trace>
  <inkml:trace contextRef="#ctx0" brushRef="#br0" timeOffset="22349.291">1398 3537 400 0,'-6'-5'148'0,"6"3"-115"0,3 2-14 0,-3 0-12 16,0 0-14-16,6 2 2 16,0 1-48-16,0-1-19 15,0 4 36-15,0 2 16 0,3 2 14 16</inkml:trace>
  <inkml:trace contextRef="#ctx0" brushRef="#br0" timeOffset="22949.7773">1538 3667 304 0,'0'5'112'0,"-3"1"-87"0,6 7-11 15,3-5-10-15,0 5 5 16,0 3 8-16,-6 3 16 15,3-1 9-15,3 1-22 16,-6-1 0-16,0-2 1 0,3 0-12 16,0-3-5-16,-3-2-2 15,0-3 0-15,2-3-1 16,-2-5-1-16,0 0 1 16,0 0 1-16,3-5-3 0,0-1 0 15,3-4-4-15,-3-4 1 16,3-1-3-16,0-4 0 15,0-2 1-15,3 2 4 16,-3 1-1-16,0 5-1 16,3-1 5-16,-6 9 1 15,3 0 4-15,0 10 3 16,0 0 0-16,3 11 2 16,-6 3 0-16,0-1 1 15,0 1-4-15,-3-3 0 16,0-3-3-16,0-2 0 15,0-4-3-15,0 1-2 0,0-8-2 16,3 0 1 0,0-8-4-16,3-5-1 15,3-5-8-15,-7-3-4 16,7-1 1-16,0 1 2 0,0 3 7 16,3 7 4-16,-3 1 5 15,3 7 2-15,0 6 10 16,0 7 3-16,-3 6 1 15,0 0 2-15,0 2-6 16,0-2-3-16,-6 0-8 16,2 0-3-1,-2-3-16-15,0-2-4 16,3-6-51-16,0-2-20 16,0-6 45-16,3-7 24 15</inkml:trace>
  <inkml:trace contextRef="#ctx0" brushRef="#br0" timeOffset="23415.2626">1943 3670 332 0,'-3'2'123'0,"3"1"-95"0,3 13-8 16,-3-8-11 0,3 10 4-16,0 6 6 15,-3 5 17-15,0 3 9 16,0 2-23-16,0-2-3 0,0 0-4 0,3-3-11 15,-1-2-1-15,-2-4-3 16,6-7 0-16,-6-3-7 16,0-2 0-16,0-6-2 15,0-5 3-15,0 0-1 16,0-8 0-16,0-5 1 16,0-5 2-16,0-4 2 0,0-4 1 15,0-3 1-15,0-3 0 16,3 0 0-16,3-2 0 15,0 2-3-15,0 3 2 0,6 3 1 16,0 5 0-16,3 2 0 16,-3 6 2-16,3 5 1 15,0 5 3-15,-3 6 1 32,-1 7 1-32,-2 6 2 15,-3 8 1-15,-6-3-1 0,-3 3 1 16,0 0-4-16,0-3-2 15,-9 0-7-15,4-8-3 16,-7 1-16-16,3-6-6 16,-3-6-63-16,6-4-27 15,0-6 61-15,0-8 28 16</inkml:trace>
  <inkml:trace contextRef="#ctx0" brushRef="#br0" timeOffset="23649.7009">2148 3413 348 0,'0'-5'132'0,"3"5"-103"0,3 2-12 15,0 1-12-15,-6 5 4 16,9 5 6-16,-9 6 12 16,3 5 8-16,0 5-18 15,-3 2-3-15,0 7-2 0,-3 4-7 0,3-5-1 16,0-3-13-1,0-5-7-15,3-2-64 16,0-9-27-16,3-7 54 16,0-8 27-16</inkml:trace>
  <inkml:trace contextRef="#ctx0" brushRef="#br0" timeOffset="24000.608">2264 3654 392 0,'-9'5'148'0,"12"0"-115"0,6 3-16 0,-3-2-13 16,3-1-4-16,3 0 5 16,0 1 13-16,0-4 6 15,0 1-12-15,2-3 0 0,-2-3-1 16,0-2-2 0,0 2-5-16,3-5-2 15,-9-2-4-15,0-1-1 16,-3-2-7-16,-3 0-10 15,0 2 10-15,-9 3-4 0,3-2 7 16,-9 7 1-16,3-2 4 0,-6 13 1 16,1 2 7-16,-1 9 4 15,6 2 6-15,3 3 4 16,3 0-10-16,6 2-1 16,6-2 1-16,3 0-4 0,6-6 2 15,11-2-7-15,-2-8-1 16,-3 0-64-16,12-11-27 15,3-7 46-15,2-9 22 16</inkml:trace>
  <inkml:trace contextRef="#ctx0" brushRef="#br0" timeOffset="24586.2327">2675 3768 292 0,'0'0'110'0,"0"-3"-86"0,0 3-4 0,0 0-7 16,0 0-8-16,0 0 0 15,3 3 27-15,0 2 16 16,0 6-24-16,0 2-6 0,-3 3-3 15,-3 2 4-15,-3 1 3 16,-3 2-9-16,-3 0-3 16,3-2-8-16,-6-4-2 15,6-1-20-15,3-4-7 16,-6-2-59-16,3-3-24 16,0-2 57-16,4-8 27 15</inkml:trace>
  <inkml:trace contextRef="#ctx0" brushRef="#br0" timeOffset="25192.2443">2859 3384 272 0,'0'0'104'0,"3"0"-81"0,6 3-6 0,-9 2-7 16,6 8 6-16,0 0 9 16,3 11 12-16,0 3 7 15,0 2-24 1,-3 3 7-16,0-1 3 0,0 4-3 15,0-6-1-15,-3-3-10 0,0-5-3 16,0-2-5-16,-3-6-3 16,3-2-2-16,-3-3-3 15,0 0 1-15,0-6-1 16,0-2-3-16,0-2 2 16,0-4-1-16,0-2 0 15,0-2 2-15,0-1 0 0,0-2-3 16,3 0 2-16,0 0-1 15,3-1 0-15,3 1 0 16,-1 0 0-16,4 0 0 16,0 2 0-1,3-2 2-15,0 8 2 16,3 2-1-16,0 6-1 16,0 2 1-16,-4 8 1 15,-2 0 1-15,-6 6 3 0,-3-1 3 16,-6 3 2-16,-3 3-3 15,-3 0-3-15,-2-8-7 16,-4 0-3-16,-3-3-5 16,3-5 1-16,0 0-22 15,0-5-9-15,6-6-45 0,0-2-21 0,6-3 56 16,6-5 26-16</inkml:trace>
  <inkml:trace contextRef="#ctx0" brushRef="#br0" timeOffset="25565.1258">3175 3551 352 0,'-9'0'132'0,"9"2"-103"0,0 14-10 31,0-5-13-31,0 10 1 16,0-2 8-16,0 4 9 0,0 4 6 15,0-3-16-15,3-1-4 0,3-1 1 16,3-7-9-16,0-1-1 15,3-6-3-15,0-6 0 0,-1-7 0 16,4-6-2-16,-3-4-6 16,0-7-4-16,0 1 5 15,-3 0 3-15,-3 2 4 16,0 4 1-16,0 4 3 16,-3 3 3-16,3 3 2 0,0 5 1 15,3 5 2-15,0 6 1 16,0 5-3-16,2-1 0 15,1 1-5-15,0 0 0 16,0-3-3-16,0 1-1 16,0-6-17-16,0-3-8 0,3-8-61 15,0-5-26-15,0-8 58 16,-1-5 28-16</inkml:trace>
  <inkml:trace contextRef="#ctx0" brushRef="#br0" timeOffset="25783.7898">3520 3313 360 0,'-9'-6'134'0,"6"6"-104"0,0 0 5 16,3 0-6-16,0 6-22 0,3 9-5 15,0 7 4 1,0 9 3-16,0 6-4 16,0 0 12-16,3 3 6 0,0 2-9 15,-3 1-3-15,0-1-9 16,0-7-4-16,0-6-28 0,3-3-10 15,-6-10-114 1,0-5-49-16,0-9 104 16</inkml:trace>
  <inkml:trace contextRef="#ctx0" brushRef="#br0" timeOffset="25953.0991">3380 3490 444 0,'-3'5'165'0,"9"-7"-129"0,9-1-12 0,-3 0-13 16,6 1-11 0,6-4 2-16,5-2 1 0,4 3 3 15,3-3-3-15,-6 0-37 0,2 0-15 16,-8-8 25-16,-9-2 12 0</inkml:trace>
  <inkml:trace contextRef="#ctx0" brushRef="#br0" timeOffset="26642.8189">4017 3506 148 0,'0'5'55'0,"3"-8"-43"0,0 1 19 15,-3 2 5-15,3 0 6 0,0 0 4 16,3 0 4-16,-6 0 1 16,3 5-27-16,0 3-3 0,0 3 0 15,-3 2 10-15,0 3 8 16,0 2-17-16,-3 6-5 16,0-8-10-16,3 2-3 15,-3-4-9-15,3-1-4 16,0-5-59-16,0 0-25 15,0-8 45-15,3-6 24 0</inkml:trace>
  <inkml:trace contextRef="#ctx0" brushRef="#br0" timeOffset="26814.6607">4020 3389 436 0,'-9'-8'165'0,"6"6"-129"0,9 2-25 16,-3 0-19-16,-3 0-7 16,3 0 4-16,3 0 0 15,0 0 0-15,0 2 6 16,3 1 0-16,0 2 3 0</inkml:trace>
  <inkml:trace contextRef="#ctx0" brushRef="#br0" timeOffset="27176.5651">4151 3503 316 0,'-3'16'121'0,"6"0"-95"0,0 8-4 0,-3-11-10 0,0 5-4 16,0 1 5-16,-3-1 10 16,0-2 8-16,0 0-16 15,0-5 3-15,0-3 0 0,3-3-8 16,0 0-3-16,3-13 0 15,0-5-6-15,3-5-3 16,0-4-4-16,3 1-1 16,3-5 1-16,0 5 4 15,3 2 1-15,-3 6 3 16,3 2-1 0,-4 3 2-16,4 8 2 15,0 8 4-15,-3 3 0 16,0 2 0-16,0 3-3 15,-3 3-1-15,0 2-3 16,0-3 1-16,-3-2-13 0,0 0-6 16,0-5-57-16,0-4-25 15,2-4 50-15,4-8 27 0</inkml:trace>
  <inkml:trace contextRef="#ctx0" brushRef="#br0" timeOffset="27471.6716">4508 3450 428 0,'-9'-5'159'0,"6"5"-124"0,0 0-2 0,1 0-12 0,-1 3-16 0,-3-1-3 15,-3 6 5-15,3 3 3 16,0 2-5-16,3-2-3 0,3-1 1 16,6 3-4-16,3 1 0 15,3 1 1-15,-1 1 0 16,1 0 2-16,-3 3 1 15,-3-1 1-15,-6-5 0 16,0 3 0-16,-6-2 2 16,0-4-8-16,-3-5 0 0,0-2-24 15,-2-6-8-15,2-2-54 16,3-3-22-16,3-5 57 16,3-3 27-16</inkml:trace>
  <inkml:trace contextRef="#ctx0" brushRef="#br0" timeOffset="31283.6361">4630 3559 260 0,'0'-3'96'0,"3"3"-75"0,6 5-5 0,0-2-9 15,0 0-3-15,3-3 2 16,3 2 9-16,0-2 4 16,0 0-9-16,0-2 3 0,-1 2 3 15,1-3-6-15,0-2-1 16,-3-3-3-16,-3-3-1 16,0-2-1-16,-3 2 0 15,-6-2-2-15,-3-3 1 16,0 3 0-16,-3 2 3 0,-6 3-1 15,-3 3 0 1,-3 5-1-16,1 0 0 16,-4 8-2-16,3 3-2 0,0 2 5 0,3 3 1 15,3 2 6-15,6 1 5 16,0-1-3-16,12 4 2 16,3-1-5-16,6 0-1 15,6-3-6-15,0-2-3 16,3-3-18-16,-1-5-6 15,1-5-64-15,-3-3-25 16,-3-5 57-16,0-1 30 16</inkml:trace>
  <inkml:trace contextRef="#ctx0" brushRef="#br0" timeOffset="31618.3918">4982 3453 224 0,'-3'-5'85'0,"3"5"-66"0,0 0-3 0,0 0-5 0,0 0 16 15,-3 0 12-15,-3 2-5 16,0 3 0-16,-3 6-19 16,0 2-5-16,0 3 1 0,0 5-3 15,3-2 1-15,3 2-1 16,3 0 2-16,6 3-5 16,3-5-1-16,6-4-13 15,3-4-4 1,6-3-43-16,-1-5-17 0,1-6 37 15,3-2 18-15</inkml:trace>
  <inkml:trace contextRef="#ctx0" brushRef="#br0" timeOffset="32046.2584">5104 3466 304 0,'-3'8'112'0,"0"-5"-87"0,3 13-4 0,0-6-10 16,0 3 4-16,3 1 5 15,3 4-4-15,0 1 1 16,3 4-10-16,2 1 7 0,4-8 5 16,3 0-15-16,0-3-3 15,0-5-11-15,-3-5-4 16,0-6-1-16,0-5 1 15,-1-2-1-15,-2-4 2 16,-3-1 5-16,-3-1 4 16,-3-3 7-16,0 6 6 0,-3 0 6 15,0 5 3-15,0 0-7 16,0 8-4 0,0 8-4-16,0 2 8 15,3 6 8-15,3 8-8 16,0-8-3-16,0 2-10 15,3 1-3-15,3-3-23 16,0-3-6-16,0-5-95 16,0-8-41-1,-1-3 88-15</inkml:trace>
  <inkml:trace contextRef="#ctx0" brushRef="#br0" timeOffset="32601.3441">5425 3543 272 0,'0'0'101'0,"-3"2"-78"0,6 6-7 31,0-2-6-31,6 4 4 0,-6 3 6 16,0 6 20-16,0-6 10 0,0-2-26 15,0-1-13-15,0-2-6 0,-3 0-2 16,3-2 3-16,-3-6 3 16,0-3 2-16,0-2-1 15,0-6-1-15,0-2-8 16,3-3 0-16,0-3-1 0,3-2 0 15,0 3-3 1,3 2 0-16,0 3-12 16,0 2-5-16,-1 3-29 0,1 0-13 15,0 6 5-15,3 4 4 16,-3 6 28-16,3-5 13 16,-3 7 27-16,0-2 13 31,0 3 9-31,3-1 4 0,0 1-9 15,3-3-4-15,-1 0-5 16,1-3-3-16,0-5-13 16,0-2-4-16,-6-1-2 15,0-2-1-15,-3-3-7 16,0-3-3-16,-3-5-3 0,-3 0-2 16,-3 3 1-1,-3-3 3-15,-3 6 0 0,-3 4 2 16,3 1 7-16,-9 16 6 15,0 5 4-15,4 2 6 16,2 3 12-16,6 3 5 16,6 2 4-16,6 6 4 15,3-5-16-15,5-4-5 16,4 1-9-16,3-8-1 16,3-5-38-16,3-11-15 15,3-3 23-15,-1-10 10 16</inkml:trace>
  <inkml:trace contextRef="#ctx0" brushRef="#br0" timeOffset="34906.2988">6214 3530 292 0,'-3'2'110'0,"3"-2"-86"0,3 0-4 0,6 3-9 16,-3-1 4-16,0 1 5 16,3 0 9-16,3-1 5 15,0-2-18-15,-1 0-18 0,1-2-7 0,3-1 17 16,-3-2 9-16,0 0-8 16,0-3-2-16,-3-3-5 15,-3 3 1-15,-6-2-2 16,-3-1-1-16,-3 3-4 15,-3 3 0-15,-6 2 0 16,0 3 2-16,-3 8-1 16,0 3-1-16,4 2 5 15,2 0 1-15,0 3 8 16,3 0 4-16,6 0-1 16,3 0 0-16,0-1-7 15,9 4-2-15,6-6-2 16,3 0 1-16,2-2-15 0,4-3-7 15,3-5-85-15,0-6-38 32,3-2 67-32,-4-1 37 0</inkml:trace>
  <inkml:trace contextRef="#ctx0" brushRef="#br0" timeOffset="35095.7664">6616 3469 404 0,'-12'2'151'0,"12"4"-118"0,-6 2-13 0,6 0-15 16,-6 2-13-16,-3 6 2 16,-6 0 8-16,0 2 4 15,-3 4-3-15,1 4-2 0,2-7 2 16,0-1-51 0,3-2-19-1,0-3 33-15,0-5 17 0</inkml:trace>
  <inkml:trace contextRef="#ctx0" brushRef="#br0" timeOffset="35297.7883">6458 3495 368 0,'-3'-8'140'0,"9"11"-109"0,6 0-9 16,-6-1-11-1,3 6-7-15,3-3 5 16,0 6-1-16,2 5 3 0,1 2-6 15,0 4-5-15,0 4-1 16,0-7-21-16,0-1-8 16,0-2-80-16,0-6-33 0,3-4 74 15,-1-6 35-15</inkml:trace>
  <inkml:trace contextRef="#ctx0" brushRef="#br0" timeOffset="35657.1741">6782 3493 356 0,'-17'-16'134'0,"17"26"-104"0,-9-10-2 0,3 6-8 16,-3-1-22-16,-3 5-3 15,0 1 6-15,0 5 4 16,0 5-2-16,6 0 5 0,0 3 2 16,3-11-3-16,6 3-2 15,3-3-5-15,3-2-2 16,0-6-6-16,3-5 0 15,0-5 6-15,3-6 6 16,-3 1-20-16,-3-1-8 16,0 3 14-16,-4 0 7 15,1 3 16-15,0-3 7 0,0 5-13 16,-6 3-5-16,3 6 2 16,3 2 2-16,0 2 1 15,0 1 1-15,0 2-7 16,0 0 0-16,0 0-14 15,0 1-5-15,0-4-85 16,-3-2-36-16,3-5 70 16</inkml:trace>
  <inkml:trace contextRef="#ctx0" brushRef="#br0" timeOffset="36219.2194">6905 3564 272 0,'0'16'104'0,"-3"-11"-81"0,3 16 12 0,0-10-2 16,0-1-3-16,-3 1 2 16,0 0-11-16,3-1-5 15,0-2-9-15,0-3-7 0,-3-2-1 16,3-3-6-16,0 0 0 15,9-5-8 1,-4-3-3-16,1-3-8 16,0-5-1-16,3-2-8 15,0 2-3-15,0-10 14 16,0 12 6-16,3 1 31 0,0 2 14 0,-6 6-2 16,3 3 0-1,6 2 3-15,-6 5 3 16,0 5-9-16,-6-2-2 0,-1-2-4 15,1 4 3-15,3 3-5 16,-3 1 0-16,0-6-6 16,-6 2-5-1,6-10-4 1,0 0-6-16,0-5-3 16,3-8-9-16,0-1 0 15,3 4-10-15,0-6-4 16,0 5 18-16,-3 1 7 15,0-3 15-15,0 10 8 16,0 6 4-16,0 5 3 16,3 2-1-16,-3 1 2 0,-3 7-7 15,3-2-12-15,0 0-6 16,0-3-45-16,-1-2-19 16,1-3 31-16,3-6 17 15</inkml:trace>
  <inkml:trace contextRef="#ctx0" brushRef="#br0" timeOffset="36677.2373">7256 3537 304 0,'-3'8'112'0,"6"3"-87"0,-6 15 7 16,3-7-5-16,-3 7 0 15,0 11 4-15,0 3-9 16,0-3 0-16,0-2-13 0,3-1-3 15,-3-5-2-15,3-8-9 0,-3-2-2 16,3-6-9-16,0-2-5 16,0-3 17-16,0-6 11 15,-3 3-20-15,3-12-7 16,3-4 4-16,0-5 6 16,0-5 7-16,0-8 2 15,0-6 1-15,3 1 0 16,0 0 2-16,0-1 3 15,3 3 0-15,3 3 0 16,2-5-1-16,7 5 2 16,-6 2-3-16,6 9 0 15,-3 7-1-15,3 6 1 16,-6 13 2-16,-4 5 2 16,-8 3 3-16,0 5 4 15,-6 6-2-15,-6-6 3 0,-2 3-4 16,-4-3 1-16,3 0-12 15,-3-5-4-15,0-3-12 16,0-5-2-16,3-8-86 16,3-3-35-16,3-10 76 15,3-5 41-15</inkml:trace>
  <inkml:trace contextRef="#ctx0" brushRef="#br0" timeOffset="36903.0487">7565 3164 368 0,'-6'6'140'0,"6"-6"-109"0,6 16-9 16,-3-1-9-16,0 20-17 16,-3 2-1-16,0 13 17 0,-3 3 9 15,0-3-10-15,0 6 1 0,0-6 1 16,3-5-14-16,-3 0-3 15,6-10-100-15,0-9-45 16,12-18 72 0</inkml:trace>
  <inkml:trace contextRef="#ctx0" brushRef="#br0" timeOffset="37281.3006">7684 3522 384 0,'-6'0'145'0,"12"2"-112"0,3 6-21 0,-3-3-15 16,0 3 0-16,3 0 8 15,3 0 12-15,0-5 4 16,0 2-10 0,3-5 2-16,3 0 1 0,8-2-14 15,-8-1-4-15,3-2-8 16,-6-6 0-16,-3 0-5 15,-6-2-2-15,-6-3-18 16,-6 3-9-16,-3 3 0 0,-6 2 1 16,-6 8 25-16,-3 5 13 15,-2 3 21-15,2 5 11 16,3 8 19-16,3 3 9 16,6 0-6-16,0 8-1 0,6-3-11 15,6 0-4-15,6 0-15 0,3-5-7 16,3-6-9-16,3-4 0 15,3-4-46-15,3-10-20 32,3-5 34-32,-1-6 16 0</inkml:trace>
  <inkml:trace contextRef="#ctx0" brushRef="#br0" timeOffset="37406.2358">8045 3495 400 0,'-12'3'148'0,"12"-6"-115"0,3 11-36 0,-3-3-22 15</inkml:trace>
  <inkml:trace contextRef="#ctx0" brushRef="#br0" timeOffset="37468.7477">8033 3527 416 0,'-3'10'-131'16,"0"6"65"-16,0-2 37 0</inkml:trace>
  <inkml:trace contextRef="#ctx0" brushRef="#br0" timeOffset="37499.9752">8036 3752 380 0,'0'10'143'0,"3"-4"-112"0,0-1-6 0,-3-5-9 0</inkml:trace>
  <inkml:trace contextRef="#ctx0" brushRef="#br0" timeOffset="38429.2901">9167 3297 192 0,'3'-21'71'0,"-3"13"-55"0,-6-6 0 16,3 9-2-16,-6 0 14 0,-6 0 9 15,-6 5 1-15,-6 2 0 32,-2 11-21-32,-4 9 7 0,-3 9 4 15,0 12-11-15,-2 4-4 16,8 1 7-16,9 2 4 15,9 3-1-15,9 3-2 16,15-9-11-16,6-4-6 16,9-4-10-16,8-15-4 15,10-8-52-15,0-5-23 16,2-6 43-16,1-10 23 0</inkml:trace>
  <inkml:trace contextRef="#ctx0" brushRef="#br0" timeOffset="38892.517">9342 3556 308 0,'-15'-8'115'0,"12"0"-89"0,0 0 12 15,0 0-1-15,-5 8-9 16,-4 3-2-16,0 5-14 16,-3 5-8-16,0 3-2 0,0 10 0 0,12 14 1 31,6-6 1-31,6-7 0 16,6-3-5-16,0-11 1 15,3-5-2-15,0-11-2 16,-4-7-8-16,1-1-5 15,-3-10 13-15,3-3 9 16,-9 3-7-16,-3 2 0 16,0 6 10-16,-3 0 3 15,3-3 2-15,-3 8 0 16,3 6-7-16,-3 2-4 16,6 5-1-16,-3 8-1 0,3 3 0 15,3 2 2 1,0 4-6-16,3-4-1 15,2 1-42-15,1-3-19 16,0-6 34-16,3-5 16 0</inkml:trace>
  <inkml:trace contextRef="#ctx0" brushRef="#br0" timeOffset="39245.7445">9634 3582 444 0,'-6'-2'165'0,"3"-3"-129"0,12 10-27 15,-3-3-20 1,3 6 1-16,0-2 7 16,3-1 17-16,0-5 6 0,-3 0-10 15,2 0-1-15,7-5 1 0,-9 2-15 16,6-5-3 0,-6-2-4-16,-3 2 0 15,-6-3 2-15,-3 3 1 16,-9-3 6-16,-3 4 1 15,-3 1-1-15,-2 6 2 16,-4 0 1-16,3 8 0 16,3 0 6-16,3 5 4 15,3 1 3-15,6 4 3 16,3 6-3-16,9 0 0 0,0 0-7 16,12-1-4-16,0-1-6 15,3-1 0-15,3-8-38 16,2-2-16-16,1-9 31 15,0-4 16-15</inkml:trace>
  <inkml:trace contextRef="#ctx0" brushRef="#br0" timeOffset="39773.8218">9970 3524 272 0,'6'-5'104'0,"-3"2"-81"0,-3-5 27 0,0 11 6 16,0-3-6-16,-3 5 3 16,0-5-17-16,-3 0-4 15,-3 0-19-15,1 3-6 0,-1 2 0 0,0 6-9 16,3-3 0-1,3-8-9-15,3 10-3 16,6-2-3-16,6 6-3 0,2 1 9 16,4 1 6-16,-3 0 4 15,-3 0 1-15,-6 0 11 16,-3 0 5-16,-6 0 0 16,-6-3 3-16,-3 0-8 15,-3-8-2-15,-2 3-10 16,-1-5-1-16,0 0-22 15,6-3-7-15,3 0-77 0,6-3-31 16,9-2 71-16,3-1 35 16</inkml:trace>
  <inkml:trace contextRef="#ctx0" brushRef="#br0" timeOffset="40192.4399">10259 3567 324 0,'-6'-14'123'0,"6"12"-95"0,0-4-6 0,0 4-8 0,-3 2 13 15,0 5 10-15,-6-5-2 16,-3 3 2-16,-3-1-21 16,4 9-9-16,-4 2-3 0,-3 11-5 0,6 0 0 15,0 2 3 1,9-2 1-16,3 3-4 15,12-6 1-15,0-5 0 16,3-6 0-16,-3-5-5 16,5-7-1-16,-2-6-2 15,0-3 0-15,-3 1 7 16,-3-6 2-16,-6 0 7 16,0 0 3-16,0 5 0 15,-3 1 1-15,0 5-4 16,0-1 0-16,0 6-10 0,3 6-3 15,0 4 0 1,3 3 3-16,0 6 1 16,3 2 1-16,-3-8-7 0,3 3-3 0,0-3-45 15,0-5-19-15,-1-2 38 16,1-6 18-16</inkml:trace>
  <inkml:trace contextRef="#ctx0" brushRef="#br0" timeOffset="40491.1887">10405 3577 324 0,'-3'0'123'0,"3"5"-95"0,3 3-8 16,0 8-3 0,0 3 3-16,0 2 11 0,-3 5 8 31,3 6-20-31,-3-8 3 0,0-5-1 15,0-1-5-15,0-10 1 16,0-3 3-16,0-5 2 0,0-5-14 16,0-8-6-16,0-8-7 15,3-3-2-15,3 3 1 16,0 2 4-16,3 1-4 16,3 2 2-16,5 2-5 15,-2 4-1-15,9 2-143 16,6 3 84-1,-3 2 28-15</inkml:trace>
  <inkml:trace contextRef="#ctx0" brushRef="#br0" timeOffset="41317.0507">11265 3366 256 0,'6'-24'96'0,"-3"16"-75"0,3-13 23 0,-6 15 7 31,0-7-5-31,-3 2 2 16,-3 1-2-16,0-3-1 0,-6 2-25 15,-3 6-3-15,-5 5 0 0,-1 5-9 0,-9 14-2 16,-3 10-4-16,-5 10 1 16,2 4-2-16,3 2 2 15,9 0-2-15,9 2 2 16,12-4-2-16,9 4-1 15,12-4-2-15,9-12 1 16,3 1-8 0,2-13-2-16,4-6-32 0,0-8-11 0,3-7-85 15,-1-9-38-15,-2-2 93 16,-3 2 43-16</inkml:trace>
  <inkml:trace contextRef="#ctx0" brushRef="#br0" timeOffset="41488.8597">11420 3553 416 0,'-3'3'154'0,"3"5"-120"0,3 0-14 0,0 0-15 16,0 5-4-16,3 3 6 15,-3 5-1-15,0 0 2 16,0 6-5-16,0-3-6 0,0-1-3 16,-3-7-107-16,3-3-47 15,-3-7 87-15,0-9 46 16</inkml:trace>
  <inkml:trace contextRef="#ctx0" brushRef="#br0" timeOffset="41629.3321">11360 3490 408 0,'-14'0'154'0,"14"0"-120"0,8 0-38 0,-5-3-57 16,3 3 26-16,0 0-15 15,3 3 31-15</inkml:trace>
  <inkml:trace contextRef="#ctx0" brushRef="#br0" timeOffset="42038.0471">11560 3728 388 0,'-6'40'145'0,"6"-40"-112"0,-3 68-10 0,0-41-10 31,3-3-12-31,-3 2 21 16,0 1-11-16,0-9 19 16,3 1-17-16,-3-9-7 15,6 1-3-15,-6-8-14 16,3-3 6-16,-3-14-5 16,6 4 6-16,-6-17-2 0,3 1 3 0,-3-11 2 15,0 2 1-15,0-7 0 16,3 8 0-16,3-6 0 15,3 11 0-15,3-3 0 32,6 8 0-32,0 0 0 15,0 6 0-15,2 2 2 0,1 3-1 16,-3 8 6-16,0 5-4 16,-6 5 10-16,0 8-7 15,-9 3 3 1,3 0-5-16,-9 0-13 0,0 2 5 0,-6-2-79 15,3 0 46-15,-6-5-55 16,3-1 53-16</inkml:trace>
  <inkml:trace contextRef="#ctx0" brushRef="#br0" timeOffset="42458.2915">11753 3268 272 0,'0'8'101'0,"0"-8"-78"0,3 21 17 0,0-8 27 16,3 3-38-16,-3 13 26 15,3 3-33-15,-6 7 15 16,3-2-21-16,-3 6 7 15,0-6-14-15,-3 0 0 16,3-3-6-16,-6-7-8 0,6-4 2 0,-3-7-10 16,6-2 8-16,-3-9-9 15,0 0 8-15,3-13-6 16,3-2 7-16,3-9-2 16,6 1 4-16,0-4 17 15,3 4-7-15,0 2 17 16,-1 3-14-16,1 5 9 15,0 8-11-15,-3 5 6 16,0 8-7-16,-6 3 2 16,0 5-5-16,-6 1-37 15,3-1 17-15,-3-3-134 16,0 1 83-16,0-6-68 16,0 0 78-16</inkml:trace>
  <inkml:trace contextRef="#ctx0" brushRef="#br0" timeOffset="42824.5118">12075 3577 420 0,'3'-2'159'0,"-3"2"-124"0,15 15-11 16,-9-12-3 0,0 5-16-16,2-5 22 15,1 2-15-15,3 0 10 16,0-2-13-16,0-3-3 15,3 0-3-15,-3-3-9 16,0 3 3-16,-3-10-3 16,3 7 3-16,-9-13-9 15,0 8 7-15,-9-5-12 16,3 5 10-16,-9-3-5 16,3 6 7-16,-9 2-2 15,3 6 4-15,-9 2 6 16,6 6-1-16,-2 2 15 0,5 3-10 15,3 5 8-15,6-2-8 0,6 2-2 16,3 0-3-16,6 0-17 16,3 3 8-16,6-8-92 15,-1 0 55-15,4-8-61 16,3-3 60-16</inkml:trace>
  <inkml:trace contextRef="#ctx0" brushRef="#br0" timeOffset="43126.8101">12316 3582 384 0,'-3'-2'143'0,"3"2"-112"0,12 21-17 0,-9-13 2 16,3 3-15-16,-3 2 40 16,3 0-22-16,-3 0 16 15,3 3-20-15,-3-3-2 16,0 1-8-16,-3-4 10 15,3-5-8-15,-3-5 12 16,0 3-11-16,0-11 3 16,3 3-7-16,-1-11-4 0,1 3-1 15,0-11-15 1,3 3 9-16,3-6-10 16,0 6 9-16,3 0 7 15,6 8 1-15,6 2 3 0,-3 1-40 16,5 2-14-16,7 2 23 15,0 6 14-15</inkml:trace>
  <inkml:trace contextRef="#ctx0" brushRef="#br0" timeOffset="51700.1833">844 7588 324 0,'-6'-5'121'0,"3"-3"-95"0,3 11 14 0,0-3-1 16,0 5-21-16,0 3-7 15,3 5 10-15,0 11 8 16,-3 10-15-16,0 6 2 0,3 2 0 15,0-2-6-15,0 0-3 16,3-6-9-16,3-2-3 16,-6-8-38-16,0-3-16 15,3-5-72-15,-6-3-30 16,-6-5 84-16,0-3 40 16</inkml:trace>
  <inkml:trace contextRef="#ctx0" brushRef="#br0" timeOffset="51903.5993">695 7826 424 0,'-9'-5'159'0,"9"5"-124"0,6-3-11 16,0 3-16-16,0 3 4 16,3-3 8-16,3-3-3 15,6 1 1 1,33-3-11-1,-1-1-48-15,-5 1-20 0,-6 0-115 16,-1-1-49 0,-8 1 117-16</inkml:trace>
  <inkml:trace contextRef="#ctx0" brushRef="#br0" timeOffset="52694.9115">1240 7575 172 0,'-9'-3'66'0,"12"6"-52"0,-3 0 10 0,0-3 2 16,0 0 5-16,-3 0 5 16,3 0 9-1,0 0 7-15,0 0-28 16,0-3 7-16,0 0 2 0,-6 1 11 15,3-4-16 1,3 1-7-16,0 0-10 16,3 0-3-16,3-3-4 15,3 0-1-15,-3 5 1 16,9-2 0-16,-3 2-2 0,6-2-2 16,3 5 3-16,-7 5 0 15,1 3 3-15,-3 0 1 16,-3 3-3-16,-3-1-1 15,-6 3-3-15,-3 1-3 16,0 1-3-16,-6-4 1 16,3-3-6-16,3 0-3 15,3 0-8-15,6 0-3 16,9 0 10-16,6-3 7 16,-3 3 11-16,6 5 6 15,-4 0 11-15,4 3 5 16,-3 8 2-16,-6-5 1 15,-9 2 0-15,-12 0 0 16,-6 0-7-16,-6 0-2 16,-3-2-9-16,-2-3-4 0,-7-3-10 15,3-2-3-15,3-4-42 16,3-1-18-16,6-4 32 16,10-2 17-16</inkml:trace>
  <inkml:trace contextRef="#ctx0" brushRef="#br0" timeOffset="53570.7283">603 8025 344 0,'-21'2'129'0,"30"9"-100"0,-3 16-7 15,0-12-7-15,-3 12 3 16,-3 10 6-16,6 3-4 16,-6-3-1-16,3 0-11 15,0-6-3-15,3 4-1 0,3-11-46 16,-6-1-22-16,3-9 33 0,-3 2 15 16</inkml:trace>
  <inkml:trace contextRef="#ctx0" brushRef="#br0" timeOffset="53938.631">734 8289 332 0,'0'0'126'0,"3"8"-98"0,9 3-10 0,-6-3-12 15,3-5 15-15,3 2 12 16,0-5-29-16,6 0-13 0,-7-3 3 15,7-2 13-15,3 0 10 0,-9-3-17 16,0-3-8-16,-3 0 7 16,-3 1 4-16,-6-3 0 15,-3 2-2-15,-9 0-7 16,-3 6-4-16,0 3 12 16,0 4 5-16,-6 6-7 15,7 3-4-15,-1 2-1 16,6 0 1-1,0 3 15-15,9 0 9 0,0 2-3 16,9 1-2-16,3-6-4 16,6 0-2-16,5-2-12 0,7-3-5 15,3-13-40-15,-3 7-17 0,-4-4 34 16,4-6 18-16</inkml:trace>
  <inkml:trace contextRef="#ctx0" brushRef="#br0" timeOffset="54171.5706">1029 8049 352 0,'-9'0'132'0,"18"-6"-103"0,0 6-12 16,-9 6-14-16,3 4 7 16,3 6 7-16,6 8 8 15,-12 8 2 16,11 21-14-31,-2-14-8 0,3-4-3 16,0-6-22-16,3-3-9 16,-12-10-54-16,9-3-23 15,-6-15 52-15,3-1 29 16</inkml:trace>
  <inkml:trace contextRef="#ctx0" brushRef="#br0" timeOffset="54374.7556">1192 8017 420 0,'-2'-5'156'0,"10"5"-121"0,-11 10-12 0,6-5-15 16,-3 9 4-16,3 7 6 15,-3 11 0-15,3 7 2 16,3-2-11-16,-6 6-5 0,9-6-1 16,-6 0-9-16,6-5-3 0,0-6-35 15,-6-8-16-15,3-4-64 16,-3-6-28-16,-3-8 77 15,0-11 40-15</inkml:trace>
  <inkml:trace contextRef="#ctx0" brushRef="#br0" timeOffset="54577.7371">942 8125 428 0,'-6'-8'159'0,"6"6"-124"0,3 2-9 15,3-3-14-15,6 0-4 16,9 1 5-16,-3-3-2 16,15 2-1-16,-3 0-6 15,-1 1-16-15,4-1-7 0,6 0-63 16,-9 3-28-16,-1-2 60 0,-2 4 32 16</inkml:trace>
  <inkml:trace contextRef="#ctx0" brushRef="#br0" timeOffset="54903.2871">1341 8160 368 0,'-15'24'140'0,"15"-19"-109"0,6 8 0 0,-6-8-8 16,9 3-3-16,-9-2 2 15,12-1 2 1,0-2 0-16,6-3-13 16,-3-3-2-16,3-2 1 0,3-3-6 0,-7-3 0 15,7 1-4-15,-9-1-3 16,-3-5-1-16,-9 3 3 15,0 0-7-15,-9-1-2 16,0 6-5-16,-3 3-2 16,-8 5 5-16,-4 8 3 15,0 5 7-15,3 6 3 0,9 7 5 16,-3-2 3 0,9 3 2-16,6-1 3 0,9-2-5 15,3-3-1-15,3 0-6 16,3-8-2-16,3 6-11 15,6-11-5-15,-7-11-47 16,10 1-19-16,-6-4 42 16,3-4 20-16</inkml:trace>
  <inkml:trace contextRef="#ctx0" brushRef="#br0" timeOffset="55193.5329">1606 8197 264 0,'0'-5'101'0,"-12"7"-78"0,12 3 2 0,0-5 11 16,3 11-8-1,6 2 9-15,0 3 3 16,-6-3-21-16,3 1 3 0,-3-1-1 16,-6-3-5-16,9-2-1 15,0 0 2-15,-6-5 3 16,3 0 1 0,-3-6 2-16,6-2-7 15,-12-3-1-15,6-3-5 16,0-5 1-16,6 0-8 0,-6-2-2 15,6-1-1 1,0 1 0-16,3-1-14 16,0 1-5-16,3 2-41 15,2 5-18-15,4-2-24 0,3 5-7 0,0 0 57 16,6 0 28-16</inkml:trace>
  <inkml:trace contextRef="#ctx0" brushRef="#br0" timeOffset="55412.2825">1910 8057 352 0,'3'2'132'0,"-6"1"-103"0,-3-3 25 0,0 0 6 15,0 5-26-15,3 0-9 16,-9 3-9-16,3 0-3 16,0 3-7-16,9-1-4 0,-6 4-1 0,12 2-1 15,3 5 0 1,-3 5-3-16,9-2 0 16,-6 2 4-16,3-2 1 15,-12 3 22 1,-9-1-9-16,-3-2-3 0,-9-3-26 15,-9-2-13-15,4 2-86 16,2-3-36-16,6 4 76 16,6-12 37-16</inkml:trace>
  <inkml:trace contextRef="#ctx0" brushRef="#br0" timeOffset="57980.5235">3127 10856 276 0,'-3'0'104'0,"3"8"-81"0,0 2 1 15,0 1-7-15,0 2 3 16,0 6 7-16,0 2-5 16,-6-3-3-1,3 1-11-15,3-6-3 0,0 3-1 0,0-5-11 16,0 2-3-16,0-5-17 16,0-3-6-16,3-10-72 15,3-6 56 1,-3-5 23-16</inkml:trace>
  <inkml:trace contextRef="#ctx0" brushRef="#br0" timeOffset="58140.8421">3166 10861 236 0,'3'-2'90'0,"3"4"-70"0,-6 3 21 0,3 1 7 16,0 4-13 0,-3 4-2-1,3 1-4-15,0-1-1 16,0 7-15-16,0-5-10 0,0-3-3 0,3 0-53 15,0 0-22-15,0-7 38 16,-3-1 20-16</inkml:trace>
  <inkml:trace contextRef="#ctx0" brushRef="#br0" timeOffset="59186.8966">3401 10911 244 0,'3'0'93'0,"6"-2"-72"0,-15 2 18 0,6 0 12 16,0 8-19-1,3 8 0-15,0 2-4 16,3 9-15-16,0 7 14 0,-6 0 9 15,0 1-6-15,0 2-2 16,-3 2-10-16,3-1-3 16,-3-1-7-16,0-3-3 15,3-5-2-15,-3-5 0 16,3-6-4-16,-3-2 0 16,6-2 1-16,-6-4 0 15,3-5-3-15,0 3 2 16,0-2 1-1,0-4 0-15,0-2 2 16,0 0 1-16,0 0-1 0,0-2-2 0,0-1-2 16,0-5-1-16,6 0 2 15,-6-2 0-15,3-1-2 16,-3-2 0-16,3-6-3 16,3 3-1-16,-3-5-1 15,3 0 2 1,0 0 4-16,3 0 3 15,0-1-2-15,6 7-2 16,-4-7 2-16,4 9 2 0,0 0 0 16,0 5-1-16,3 3 1 15,-3 5-1 1,3 2 2-16,0 22 1 31,-4 5 10-31,-2 0 6 16,-3 1-8-16,-3-4-1 15,3 3-11-15,-6-8-1 16,0 0 4-16,0-5 6 16,0-2-61-16,0-4-26 0,0-5-40 0,3-2-15 15,0-8 73-15,0-3 35 16</inkml:trace>
  <inkml:trace contextRef="#ctx0" brushRef="#br0" timeOffset="59664.4373">3815 11226 320 0,'-3'0'121'0,"21"11"-95"0,-9-3 3 0,-6-3-8 15,3 0-3 1,0 1 3-16,5-1-5 0,-2-2 1 16,3-1-10-1,-3-2-2-15,3 0-1 0,0-2 0 0,0-4 2 16,-3 1-3-16,0-3-2 16,-3-2-5-16,0-1 0 15,-6 0-14-15,-3 1-3 16,-3-1 9-16,0 3 3 15,-6 0 2-15,0 6 2 0,-9 2 3 16,6 2 1-16,-3 4 1 16,-5 4 0-16,5 3 13 15,-3 6 8-15,9-1-21 16,0 4-11-16,3 4 27 16,6 1 12-16,3-1-5 15,9-2-2-15,9 0-10 16,-3-6-3-16,12-5-4 15,5-2-36 1,1-8-13-16,-3-6-62 16,0-2-26-16,-4-9 72 15,-2-1 34-15</inkml:trace>
  <inkml:trace contextRef="#ctx0" brushRef="#br0" timeOffset="59929.8762">4142 10999 340 0,'0'0'126'0,"0"2"-98"0,6 12-8 0,-3-1-10 16,0 5 9-16,0 6 12 15,-3 11 2-15,-3 4 3 16,0 4-20-16,3-1-5 0,3 0 0 15,3-5-7-15,-3-5-2 16,0-3-12-16,0-8-6 16,0-2-54-16,0-9-24 15,0-2 38-15</inkml:trace>
  <inkml:trace contextRef="#ctx0" brushRef="#br0" timeOffset="60184.7796">4321 10983 260 0,'9'-3'96'0,"-3"3"-75"0,-9 6 10 16,3-1-2-16,3 5 7 0,0 9 7 16,-3 7 1-1,0 9 3-15,0 7-26 16,0 6 4-16,0-1-1 0,0-4-10 15,0-1-3-15,6-5-9 16,-6-3-2-16,3-4-40 16,3-4-18-16,0-7-89 15,2-12-40-15,4-7 97 16</inkml:trace>
  <inkml:trace contextRef="#ctx0" brushRef="#br0" timeOffset="60492.9286">4493 11224 324 0,'-11'0'123'0,"11"2"-95"0,0-2-8 16,-3 11-9-1,3 2-1-15,-3 6 18 16,0 2 12-16,3 3-20 0,3 2-4 0,3-5-4 16,5 0-5-16,1 1-2 15,6-12 2 1,3 1 2-1,3-11 2-15,0-8 3 0,0-8-3 16,-7-5 1-16,1 0 2 16,-6-1 1-16,-6-1 3 15,-9-4 3-15,-6 6-11 16,-9-3-3-16,0 6-7 16,-5 2-1-16,2 5-10 15,0 6-5-15,0 2-67 16,3 6-30-16,6 2 58 0,3 3 27 15</inkml:trace>
  <inkml:trace contextRef="#ctx0" brushRef="#br0" timeOffset="60821.0894">4889 10911 328 0,'3'3'123'0,"0"0"-95"0,-3 5-2 15,3 0-7-15,-3 5-1 16,0 5 6-16,0 1-2 16,0 2-1-16,0 0-11 15,3 3-9-15,0-8-1 0,0 0-44 0,0-3-18 16,0-2 31-16,3-6 15 16</inkml:trace>
  <inkml:trace contextRef="#ctx0" brushRef="#br0" timeOffset="60995.5286">5005 10930 316 0,'0'8'118'0,"3"-8"-92"0,6 18 2 15,-9-10-5-15,6 6-6 16,-3-4-1 0,0 3 5-16,0 3 3 0,-3 3-12 15,0-3-90-15,3 0-40 0,-3-3 58 16,0 0 30-1</inkml:trace>
  <inkml:trace contextRef="#ctx0" brushRef="#br0" timeOffset="62737.5482">5508 11205 236 0,'-2'-3'88'0,"2"3"-69"0,8 0 8 16,-2 0-1-16,3 3-1 15,6 0 2-15,6-3 3 0,9 0 1 16,3 0-16-16,8-3 4 0,13 3 2 15,5 3-9-15,13-1-4 16,2 4-1-16,10-4 2 16,11 1-2-16,9 2 1 15,0 1-3 1,3-6 0-16,6 2-1 16,6-2 0-16,-2-5-2 0,8 0-2 15,3 2 3-15,-3 0 0 16,0-5 3-16,-6 6 3 15,-9-1 5-15,0 3 1 16,-12-3-4-16,-6 1-1 16,-17-1-4-16,-13 1 1 15,-11 2-2-15,-12-3 0 16,-10 3 1-16,-5-3 3 16,-6 3-13-16,-6-2-4 0,-3-1-92 15,-6-2-38-15,-3-1 68 16,-3 1 35-16</inkml:trace>
  <inkml:trace contextRef="#ctx0" brushRef="#br0" timeOffset="62872.0223">8030 10962 380 0,'-18'-11'143'0,"21"8"-112"0,-6 3-8 0,3 0-12 15</inkml:trace>
  <inkml:trace contextRef="#ctx0" brushRef="#br0" timeOffset="63051.556">8021 10951 588 0,'9'5'8'15,"6"3"-4"-15,2 0 1 0,4 3-1 16,3 5-5-16,0 2 1 0,-3 1 0 16,-3-3 0-1,-7 0 2-15,-8-1 3 0,0-4 7 16,-15 2 2-16,-2 0-3 15,-7 1-1-15,0-4-15 16,0 3-4-16,3 1-93 16,0-1-39-16,6-2 71 15,4-4 37-15</inkml:trace>
  <inkml:trace contextRef="#ctx0" brushRef="#br0" timeOffset="64583.0048">9452 10649 192 0,'3'-5'71'0,"-3"5"-55"0,3-2 15 0,-3 2 3 16,6 5 0-16,0 5 2 15,0 6 7-15,0 13 3 16,0 22-25-16,-3 20 4 0,-3 3-1 15,-3 11-6-15,0 5 0 16,0-6-11-16,3-12-2 16,0-6-10-16,3-10-4 15,3-9-61-15,0-12-27 16,3-9 50-16,0-10 23 16</inkml:trace>
  <inkml:trace contextRef="#ctx0" brushRef="#br0" timeOffset="64964.6704">9458 10522 324 0,'6'-15'121'0,"3"15"-95"0,24-8 0 0,-9 5-7 16,18 0-12-16,8 1 1 15,13 2 1-15,20 2 2 16,18 4-5-16,18 2 3 0,21 2 1 16,24 1-5-16,20 2-3 15,-5 0-10 1,-3 3 4-16,32-3-10 15,-26 3 9-15,17-5 2 16,-29-1 2-16,2-4 12 31,-29-1-6-31,-9-5 9 16,-24 0-8-16,-18-3-45 16,-17 3 21-16,-19-2-31 15,-11 2 28-15</inkml:trace>
  <inkml:trace contextRef="#ctx0" brushRef="#br0" timeOffset="66305.9282">9756 10700 196 0,'3'-8'74'15,"-9"10"-58"-15,15 1 14 0,-9-3 3 0,6 0-2 16,-9 0 4-16,3 0-2 16,0 0 0-16,6 3-18 15,-6 2 0-15,0 6-1 0,0-1 6 16,0 3 2-16,0-2-14 15,0 2-4-15,3-2-14 16,0-1-4-16,-6-2-15 16,6-2-4-1,-3-1 17-15,6-2 8 16</inkml:trace>
  <inkml:trace contextRef="#ctx0" brushRef="#br0" timeOffset="66462.2694">9854 10692 300 0,'-3'-5'112'0,"0"7"-87"0,6-2-4 0,0 5-8 15,-3 1-6-15,0 2 1 16,0 2 0-16,0-2 0 16,0 3-4-16,0 2-14 0,3 0-5 0,-3 0 7 15,6 1 6-15</inkml:trace>
  <inkml:trace contextRef="#ctx0" brushRef="#br0" timeOffset="67172.5397">10122 10779 220 0,'6'-5'82'0,"-6"5"-64"0,0-5 18 0,3 5 4 15,-3 0-12-15,0 0-4 16,3 5 2-16,0 3 0 16,0 5-13-16,0 8 3 0,0 14 4 15,-6 7 0-15,0 8 0 16,0 3-4-16,-3 0-2 16,3 3-6-16,0-4 0 15,3-4-3-15,0-3 0 16,0-16-3-16,0 6 1 0,0-12-11 15,3-1-2 1,-3-7-24-16,0-4-8 16,0 0-108-16,-3-9-46 0,3-4 100 15</inkml:trace>
  <inkml:trace contextRef="#ctx0" brushRef="#br0" timeOffset="67712.0048">10372 11097 268 0,'-3'0'101'0,"0"2"-78"0,3-7 15 0,0 5 2 15,0 0-2-15,0 0 2 16,-3 0-18-16,0-3-8 0,-3 6-8 16,-6 2-3-16,1 1 1 0,-7 2 0 15,-3-1 0-15,0-1-5 16,0 2 1-16,0 0 0 16,6-3 0-16,1 0 0 15,2 0 2-15,6-2 1 16,3 5 1-16,3 3 2 15,9-1 1-15,3 1 3 16,8 2 1-16,7 3-1 16,0 0-1-1,0 0-5-15,0 2-1 0,-1-2-6 16,-2 3 0-16,-6-4-54 16,0-4-22-16,-3 0 38 15,-6-9 20-15</inkml:trace>
  <inkml:trace contextRef="#ctx0" brushRef="#br0" timeOffset="78272.1978">10706 10782 264 0,'-3'-6'101'0,"3"4"-78"0,0 2 15 16,0 0 2-16,0 0-9 15,0 0-1-15,3 5-5 16,-3 6-4-16,3 5-11 16,0 7 13-16,-3 9 9 0,0 10-3 15,0 3-2-15,-3-2-11 16,0-1-5-16,0-2-2 15,0-3-1 1,0-3-2-16,0-5-1 16,3-5-3-16,-3-5 1 15,3-3-2-15,-3-6-1 0,3 1 1 16,0-6-1-16,0 0 0 16,0-5 2-16,0 0-1 15,0-2-1-15,3-1 3 0,0-5 0 16,0 0-4-16,0-2 1 15,3-1 0-15,0-5 0 16,-1 0-9 0,4-2-4-16,3-3 9 0,0-3 6 0,3 0-2 31,0 0 0-31,0 3-2 16,0 2-2-16,0 6 3 15,0 3 0-15,2 4 1 16,1 1 0-16,0 8 4 15,-3 5 5-15,3 7 1 16,0 4 2-16,-3 5 0 0,-4 2 0 16,-2 6-2-1,-3 0 1-15,0-3 0 16,0 0-5 0,0 0-2-16,-3-5-7 0,-3-8-11 15,3 2 7-15,0-4-6 16,-3-7-38-16,0-1-19 15,0-9-114-15,0-5-50 16,3 3 121-16</inkml:trace>
  <inkml:trace contextRef="#ctx0" brushRef="#br0" timeOffset="80335.6496">11351 11089 208 0,'6'-8'77'0,"-6"8"-60"0,3-11 15 0,-3 6 26 15,0 5-32-15,-3-5 40 16,3 2-38-16,-6-2 15 16,1 2-23-16,-7 3-2 15,3 5-11-15,-6 3 5 16,-3 3 1-16,0 2 2 15,0 6-1-15,3-4 6 16,3 7-12-16,4 1 3 16,2 4-5-16,6-6 4 0,3 0-6 15,11 0 0-15,7-7 0 0,3-12 6 16,6 4-5-16,3-14 0 16,2-3-3-16,4-7-4 15,-6-4-1-15,-15 1 10 16,2 5-3-16,-14-8 13 15,0 6-9-15,-12-8 1 16,3 7-6-16,-11-2-17 16,2 8 7-16,-9-1-65 15,6 9 39-15,0 0-159 16,3 5 107-16,0 0-81 31,6 5 96-31,6 0 40 0</inkml:trace>
  <inkml:trace contextRef="#ctx0" brushRef="#br0" timeOffset="80733.9416">11691 11065 280 0,'-6'-11'107'0,"6"9"-83"0,-3-1 19 0,3 3 3 15,-3 3-2-15,-3 2 1 16,0 0-14-16,-3 1-2 16,3 4-17-16,-6 9-2 15,0 2 0-15,3 0 3 16,3 3-7-16,3 2 1 16,3 1-4-16,6-3 5 15,6-1-5-15,9-4 6 0,3-9 1 16,0-12 10-1,3 2-11-15,-1-16 7 16,1 3-9-16,-6-11 7 16,-3 5-8-16,-9-10 3 0,0 5-5 0,-15-7-2 15,0 7-1-15,-9-5-15 16,0 8 8-16,-6-1-8 16,0 7-56-16,3 7-24 15,1 2 48-15,2 9 23 16</inkml:trace>
  <inkml:trace contextRef="#ctx0" brushRef="#br0" timeOffset="81169.2707">11985 11113 368 0,'-2'2'140'0,"2"-2"-109"0,5 27 9 15,-2-17 16 1,3 3-35-16,-3 3 24 16,3 3-26-16,-3-1 7 0,0 4-15 15,0-7-2-15,0 1-5 0,0-5-3 31,0-1 0-31,-6-7-1 0,3 0 0 16,-6-9-5 0,3 1 3-16,-6-8 1 0,3 0 1 0,-3-8 4 15,6 5-2-15,1-8 4 32,2 5-4-32,2-5 8 15,4 6-6-15,3-6 8 16,3 6-8-16,3-1 1 15,3 6-3-15,3 0-17 16,0 5 8-16,3 0-74 16,-4 2 45-16,-2 1-47 15,0 5 48-15</inkml:trace>
  <inkml:trace contextRef="#ctx0" brushRef="#br0" timeOffset="81476.3272">12408 10769 364 0,'6'0'134'0,"-6"0"-104"0,3 5 3 16,-3-3 17 0,3 4-31-16,-3 4 24 15,3 4-24-15,-3-1 1 16,0 0-12-16,0 3-16 16,0 0 4-16,0-3-90 15,0 0 52-15,0-5-59 16,0 3 58-16</inkml:trace>
  <inkml:trace contextRef="#ctx0" brushRef="#br0" timeOffset="81663.7948">12554 10769 416 0,'-3'-3'154'0,"3"3"-120"0,3 5-12 0,-3-2 2 15,3 5-19-15,-3 2 25 16,0 4-17-1,0 1 3-15,0 1-10 16,0 0-76-16,3 3 38 16,0-3-56-16,0-3 50 15</inkml:trace>
  <inkml:trace contextRef="#ctx0" brushRef="#br0" timeOffset="83153.9834">12292 10639 172 0,'0'3'66'0,"0"-3"-52"0,0 0 17 0,0 0 31 16,0 0-35-16,0-3 43 31,3 3-40-31,0-5 33 16,0 5-36-16,-3-3 21 15,3 3-27-15,-3-3 8 16,3 6-17-16,-3-3 3 16,6 0-10-16,3-3 4 15,3 3-5-15,6-2 5 0,-1-1-6 0,7-2 6 32,3 2-6-32,3-5 1 0,-3 3-2 0,8-3-2 15,-2 3 1-15,3-6-4 16,-3 6 2-16,-1-1-4 15,-2 4 3-15,-3-3 1 16,-3 5 1 0,-4-3 4-16,-2 3-2 0,-3 0 8 15,-3 3-6-15,-3-3 5 16,0 2-5-16,-3 1 0 16,0-1-2-16,0 1 1 15,0 2-2-15,-3 1-1 16,0 2 1-16,0 0-1 15,0 2 0-15,-3 1 0 16,0 2 0-16,0 3-3 16,3 0 2-16,-3 8 5 15,3 2-2-15,-3 14 4 16,3-1-4-16,-3 14 4 16,0-2-4-16,0 12 4 0,3-7-4 15,0 4 1-15,3-4-1 16,0 2-2-16,-1-7 1 15,1-4 1-15,0-5-1 16,0-4-1-16,0-4 1 16,-3-8-4-16,0-2 2 0,-3-5-4 15,3-3 3 1,-6-3-6-16,3-3 5 16,-3-2-3-1,0 3 3-15,-3-6 2 0,3 3 1 0,-6-5 0 16,3 2 0-16,-8-2 4 15,5-1-2-15,-12-2 6 16,6 3-5-16,-12-3 3 16,6 3-3-16,-11-3 3 15,2 2-4-15,-9 1 1 16,6 0-1-16,-11-3 1 16,5 0-2-16,-15 0 2 15,10 0-2-15,-13 0 4 16,7 2-3-16,-10 1 4 15,10 0-4-15,-13-3 1 16,12 2-1-16,-14-2 1 16,8 0-2-16,-8 0-1 15,8 0 1-15,-11 0 1 0,2 0 1 16,4 0 1 0,2 0-2-16,-5 0-2 0,-1 0 1 15,4 3 1-15,2-1-3 16,4-2 0-16,-1 3 1 15,4-3 0-15,-1 0 2 0,3 0 1 16,1 3 1-16,-1-1-2 0,1 1 1 31,-1 2 0-31,6-2 1 16,-2 0-2-16,-1-1-2 0,4-2 1 16,-1 0-1-16,0 0 0 15,1 0 0-15,-1 0-3 16,-3 0 2-16,-2 0 1 15,-4 3 2-15,-5-3-3 0,-1 0-2 16,-2 0 6 0,-1 3 5-16,6-1-2 0,1 1-1 0,2 0-2 15,1-1 0-15,-7-2-2 32,-2 0 2-32,-4 0-4 15,-2 3 0-15,-1-1-1 16,4 1 0-16,5 0 2 15,4-1 0-15,2-2-11 0,10 3-3 16,8 0-61 0,9-1-26-16,9 4 52 0,6-1 25 15</inkml:trace>
  <inkml:trace contextRef="#ctx0" brushRef="#br0" timeOffset="88017.0908">9083 10769 148 0,'-3'-3'57'0,"3"6"-44"0,0-3-12 15,0 0-10-15,0 0 3 16,0 0 2-16</inkml:trace>
  <inkml:trace contextRef="#ctx0" brushRef="#br0" timeOffset="88759.2831">9098 10784 168 0,'0'0'63'0,"0"0"-49"0,3 0 16 0,-3 0 3 16,0 0 6-16,0 0 3 0,0 0 0 15,0 0-2-15,0 0-21 16,0 0 11-16,0 0 6 0,0 0-19 16,0 0-6-16,0 0-2 15,0 0 4-15,0-2-1 0,0-1 1 16,0 0-5-16,0-2 0 15,0 0-5-15,0 0 0 16,0-3-1-16,0 0 1 16,3-3-2-16,0 3 2 15,0 0-2-15,0-2-1 16,0-1 1 0,0 1-1-16,0-1-3 15,0 0 2-15,0 1 1 16,3-3 2-16,0 2-1 15,-3 0-1-15,3 1 1 16,-3-1-1-16,3 1-3 0,0 2 2 16,0 0 1-1,0 0 0-15,0 3-3 16,0-1 2-16,-1 1-1 16,1 0 0-16,0 2 2 0,0 0 2 15,6 3-3 1,0-2 0-1,0 2 1-15,0 0 2 16,-3 0-1-16,0 5-1 16,0 0 3-16,0 3 0 15,-3 3 1-15,0 2 2 16,0 3-1-16,-1-3 2 16,1 3-2-16,-3-3 2 0,0 0-2 15,0 1 0-15,3-1-1 16,-3 0 2-16,0 0-1 15,0 1 0-15,0-1-1 16,0 0 0-16,0-2 2 16,-3-1 3-16,3-2-4 15,-3-3-1-15,6 1-2 16,-6-1 1-16,0 0-2 16,0-5-1-16,0 3-2 15,0-3 1-15,0 0-10 16,0 0-3-16,0 0-35 15,0 0-15-15,-6-3 30 16,12-2 18-16</inkml:trace>
  <inkml:trace contextRef="#ctx0" brushRef="#br0" timeOffset="90628.4205">9024 10779 72 0,'-3'0'30'0,"3"0"-24"0,0 3-1 15,0-3-2-15,0 0-3 16,0 0 2-16,0 0 8 15,0 0 3-15,0 0 5 16,0 0 1-16,0 0 5 16,0 0 2-16,0 0 2 15,0 0 0-15,0 0 2 16,0 0 1-16,0 0-16 16,0 0 9-16,0 0 5 0,0 0-4 15,0 0 0-15,0 0-3 0,0 0-2 16,0 0 3-16,0 0 2 15,0 0-7-15,0 0 0 16,0 0-5-16,0 0 2 16,0 0-4-16,0 0 1 15,0 0-3-15,0 0 2 16,0 0-2-16,0-3 0 16,0 0-3-16,0 1-1 15,0-1-3-15,0 1 1 0,0-4-2 16,0 1 2-16,0 2-2 15,0 1 2-15,0-4-4 16,0 1 0-16,3 0 1 16,-3 0 0-16,3-1 0 15,0 1 2-15,0 0 1 16,0-1 1-16,0 1-2 16,0 0-2-16,0-1 1 15,0 1-1-15,0 0 0 16,0-3 0-16,0 3 0 15,0-3 2-15,0 0-1 16,-1 0 2-16,1 0-2 16,0 3-1-16,0-1-2 15,-3-2-1-15,3 0 2 16,-3 3 2-16,3 0 0 16,0 0 2-16,-3-1-4 15,3 1 0-15,0 0 1 16,0-1 0-16,0 1 0 0,0 0 0 15,0 0-3-15,0-1 2 16,0 1 1-16,0 0 0 16,3 2 0-16,-3-2 0 31,3 2-3-31,-3-2 2 0,3 2 1 0,0-2 2 16,0 2-3-16,-3 1 0 15,3-1 1-15,-3 0 0 16,3 1 0-16,-3-1 2 15,3 0-3-15,-3 1 0 16,3-4 1 0,0 4 0-16,-3-1 0 15,2 0 0-15,1 1 0 0,0-1 0 16,-3 1 0 0,3-1-3-16,-3 0 2 15,3 3 5 1,0 0-2-16,0 0-1 15,0 0 0-15,0 0 1 16,3 0-1-16,-3 0-1 16,3 0 3-1,0 3 4-15,0 2 4 16,0 0-9 0,0 1 2-1,-1 2-1 1,1 0-6-16,-3-3-2 0,0 3 6 15,-3-3 6-15,3 3-3 16,-3-3 0-16,0 3-15 16,3 0 12-16,0-2 5 0,-3 1-2 15,3 4-2 1,-3-3 1-16,0 0 2 16,0 3-2-1,0-1 0-15,0 1-3 16,0-1-1-1,0-2 3 1,0 3-1-16,0-3-1 0,0 0 1 16,-3 2 1-16,3 1-1 15,-3-1 2-15,0-2-2 16,0 0 2-16,3 0-2 16,-3 0 2-16,3 0 0 15,-3 0 1-15,3 0-2 0,-3-3 1 16,3 3-2-16,-3-3-1 15,0 1 1-15,0-1 1 16,0 0-1-16,0-5-1 16,0 0 1-16,0 0 1 15,0 0-3-15,0 0 0 16,0 0-1-16,0 0 0 16,0 0-22-16,0 0-12 15,0 0-87-15,3 0-39 16,0-2 83-1</inkml:trace>
  <inkml:trace contextRef="#ctx0" brushRef="#br0" timeOffset="92182.8297">9232 10517 172 0,'3'-2'66'0,"-3"4"-52"0,0-2 12 0,0 0 1 16,0 0 0-16,0 0 1 16,0 0 4-16,3-2 5 0,0 2-20 15,0-3 8-15,0 0 3 0,-3 1-2 16,0-1 2-16,0 0-3 31,0 1 2-31,-3 2-9 16,0 0 0-16,-3 0-11 15,-3 2-2-15,0 4-3 16,0-1-2-16,0 3-2 0,1 2 1 0,-1-2 1 16,0 3 0-16,0 2 6 15,0 0 4-15,3 3 3 16,0 0 3-16,3 0-3 15,0 3 2 1,3-1-2-16,0 1 0 16,0-1-5-16,0 1-3 15,3-1 0-15,0-2 1 16,0-3-1-16,-3 0 0 16,3-2-1-16,-3-3 0 15,3 0-2-15,-3-3 1 16,0 1-2-16,0-4-1 0,0-2-2 15,0 3-1-15,-3-3-64 32,3 0 36-32,-3 0-31 0,0 0-63 15,0 0-29-15,-3-3 79 16,3 1 42-16</inkml:trace>
  <inkml:trace contextRef="#ctx0" brushRef="#br0" timeOffset="92536.401">9063 10739 228 0,'0'3'85'0,"0"-3"-66"0,0 3 10 0,0-3-1 15,0 0 1-15,0 2 5 16,0 1-6-16,0 2 0 15,0 1-15-15,-3-1 8 0,0 0 2 16,3 0-14 0,-3 1-6-16,0-1-3 15,3 0-1-15,-3-2-2 16,3 0 2-16,0-1 3 0,0-2 3 16,0 0-26-16,0 0-11 15,0 0-8-15,0 0-2 16,0 0 4-16,0 0 1 15,0 3-30 1,-3 0-16-16,3-1 43 0</inkml:trace>
  <inkml:trace contextRef="#ctx0" brushRef="#br0" timeOffset="94304.7848">8926 10880 192 0,'-6'2'71'0,"6"-2"-55"0,0 0 9 0,0 0-1 16,0 0-1-16,0 0 1 15,0 0-2-15,0 0-2 16,0 0-10-16,0 0 0 16,0 0 3-16,0 0 4 0,0 0 2 15,3 0-2-15,3 0 2 16,0 0-1-16,-1 0 0 15,1-2-3-15,3-1-1 16,0 0-2-16,0 1 0 16,0-1-2-16,0 0 1 15,3 1-4-15,-3-1-2 16,0 1 0-16,0-1-1 16,0 0 0-16,0 1 2 15,0-1-1-15,-1 3 2 16,1-3-2-16,0 1 0 0,3 2-1 15,-3 0 0 1,3 0 0-16,-3 0 0 0,3 0-2 16,-3 0 1-16,3-3-2 15,-3 3 2-15,3 0-2 16,-3 0 2-16,-1 0-2 16,1 0-1-16,3 0 1 15,-3 0-1-15,3 0 0 16,0 0 0-16,-3 0 2 15,3 0 1 1,0 0-4-16,-3 0 1 16,0 3 0-16,0-3 2 15,-1 0-1 1,-2 0-1-16,3 0 1 16,-3 0 1-16,0 0-3 15,0 0 0-15,0 0 1 16,3 0 2-16,-3 0-1 15,-3 0 2-15,3 0-2 16,0 0 2-16,0 0-4 16,0 0 0-16,0 0 1 15,0 0 0 1,0 0 4-16,-3 0 5 16,0 0-12-16,-3 0-2 15,0 0 6-15,3 0 4 16,0 0-7-16,0-3 0 15,3 3-2-15,-6 0 2 16,0 0-6-16,3 0 1 16,0-3-63-16,-3 3-26 15,2-2 47-15,1-1 24 16</inkml:trace>
  <inkml:trace contextRef="#ctx0" brushRef="#br0" timeOffset="97130.8105">9357 10861 268 0,'-6'0'101'0,"12"0"-78"0,-6-2 11 0,0 2 1 16,0 0-10-16,0 0 0 0,0 0-3 15,0 0 1-15,3 0-13 16,6 0 3-16,-6 0 1 0,3-3-3 16,0 3-1-16,0 0 0 15,0 0 1-15,0-3-1 16,0 3-1-16,0 0-3 0,0 0-1 16,0 0-1-16,0 0 2 15,0 0-3-15,0 0 0 16,-1 0-1-16,1 0 1 15,0 0-2-15,-6 0 2 16,6 0 0-16,0 0 1 16,-3 0-2-16,3 0-2 15,0 0 1-15,0 0 1 16,0 0 1-16,0 0 3 16,-3 0-3-1,0 0-2-15,-3 0 2 0,6 3 0 16,-3 0 5-16,-3-3 5 15,3 2-12-15,-3-2-4 16,6 5-2-16,-3-2 3 16,0 0 1-16,0 2 1 0,0 0 4 15,0 1 2-15,3-4-7 16,-3 4-1-16,0-1 0 16,0-3 1-16,0 1-2 15,0 2 2-15,3 1 7 16,-6-6 4-16,0 5-3 15,2 3-2-15,-2-8-2 16,0 5 0-16,3 1-4 16,-3-6-2-16,3 5 2 15,-3-5 0-15,3 5 1 16,-3-5 2-16,3 5 1 16,-3 1 1-16,0-1 0 15,0-2 0-15,0 2-2 16,0-5-2-16,3 5 1 15,-3 1-1-15,3-1 0 16,-3-3 0-16,0 4 0 0,0-6 0 16,0 10-3-16,0-10 2 15,0 8 1-15,0-8 2 16,3 8-1-16,-3-5 2 16,0 5-2-16,0-6-1 15,0 9 1-15,-3-11 1 16,3 8-1-16,0-5-1 0,0 2 1 15,0 0-1 1,0 3-3-16,0-8 2 16,0 8 1-16,-3-3 2 15,0 3-1-15,0-5 2 16,0 5-4-16,3-8 0 16,0 5-1-16,0-5 0 15,0 5 2-15,0-5 0 16,0 6 0-16,-3-4 0 0,3-2 0 15,0 0 0-15,-3 0 4 16,3 6-4 0,0-6 0-16,0 5 0 15,0-5 0-15,0 0 0 16,0 0 0-16,0 0-3 16,0 5 2-16,0-5 1 15,0 0 0-15,0 6-3 16,0-6 2-16,0 0 1 15,0 0 0-15,0 0 0 0,0 0 2 16,0 5-1-16,0-5-1 16,0 0-2-16,0 0 1 15,0 0 1-15,0 0 2 16,0 0-3-16,0 0 0 16,0 2-1-16,0-2 0 15,0 6 4 1,0-6 1-16,0 2-1 0,0 1-2 15,0 2-2-15,0-2 1 16,0 2 1-16,0-2 0 16,0 0-3-16,0 2 2 15,0 0 3-15,0 0 1 0,0 1-4 16,0-4-1-16,3 4 1 16,-3-1 0-16,0 0 1 15,0 1 2-15,0-1-1 16,0 0-1-16,0 0 1 15,0-5-1-15,0 6 0 16,0-6 0-16,0 5 0 16,0-2 2-16,0-1-1 15,0 4-1-15,0-4 1 16,0 1-1-16,-3 2 0 16,3-2 0-16,0-1 0 15,-2 1 2-15,-1 0-3 16,0-1 0-16,0 4 1 15,0-1 2-15,0 0-1 16,3-2-1-16,-3 2 1 16,0-2-1-16,0 2 0 0,0-2 0 15,0-1 2-15,0 1 1 16,0 0-4-16,-3-1 1 16,0 4 0-16,0-4 0 15,0 4 0-15,-3-4 2 16,3 4-1-16,0-4-1 15,0-2 1-15,-3 3 1 16,3 0-1-16,0-1-1 16,0 1 1-16,0-1 1 0,0 1-1 15,-2 0-1-15,2-1 1 0,0 1-1 16,0-3 0-16,0 5 2 16,0-2-1-16,0-3-1 15,0 3 1-15,0-1 1 16,3 4-1-16,-3-6 2 15,3-3-2-15,-6 3-1 16,0 3 1-16,-3-3-1 16,3-3 0-16,-6 3 0 15,4 3 0-15,-1-3 2 16,0 0-1 0,3 0-1-16,0 0 1 15,-3-3 1-15,6 3-3 16,-3 0 0-16,0-3 1 15,-3 3 0-15,3 6 0 16,-3-6 0-16,-2 2 0 16,2-2 0-16,0 3 0 15,0-3 2-15,0 0-3 0,0 0 0 16,3 2-1-16,-3-2 0 16,3 3 2-16,0-6 2 15,0 3-3-15,0 0 0 16,1 0-1-16,-4 0 0 15,3 3 2-15,-3-6 2 16,0 3-3-16,0 0 0 0,0 0 1 16,3 0 0-16,0 0 0 15,0 0 0-15,0 0-3 16,0 0 2-16,0 0-1 16,1 0 0-16,-1 0 2 15,0-2 0-15,0 2 0 16,0-3 0-16,3 3 0 15,0-2 0-15,0-1 0 16,0 0 2-16,0 1-3 16,0-4 0-16,3 1-1 15,-3 0 0-15,0-1 0 0,-3 1 0 16,3 0 2-16,0-3 0 16,0 0 0-16,0-3 0 15,4 1-3-15,-4-1 2 16,0 1 1-16,3-4 0 15,3 4 0 1,-3-3 0-16,0-3-3 16,0 3 0-16,3-1 2 0,0 1 2 15,-3 0-2 1,6 5 0-16,0 0-1 16,-3-3 3-16,0 3-1 15,0-5 0 1,-3 0 1-16,3 0-1 0,0 2 2 0,6 1-3 15,-9-1 0-15,3 0 1 16,3 1 0-16,0-3 0 16,-6 2 0-16,6 0 0 15,-3 1 2-15,0-1-3 16,0 3 0-16,3 3-1 0,0-6 0 16,3 6 2-16,-3-5 0 15,2 2-3-15,4-3 2 16,-3 0 1-16,0 4 2 15,3-1-3-15,-3-3 0 16,-3 8 1-16,0-2 0 16,3 0 0-16,0-1 0 15,0 4-3-15,-3-1 2 16,0 1-4-16,0 2-1 16,3-3-4-16,-3 3 1 15,-3 0-2-15,3 0 0 16,0 0-3-16,0 0-1 15,0 0-6-15,-3 0 1 16,3-3-7-16,-3 3 0 0,0 0 3 31,6-2 2-31,0-1 8 16,-3 0 6-16,0 1 5 0,0-1 4 16,-3 0 4-16,0 1 2 0,0-1 5 15,0 3 5-15,-3 0-5 16,0 0-2-1,0 0-3-15,0 0 0 0,0 3 0 16,-3-1 1-16,3 4-4 16,-6-1-1-1,0 0-1-15,0 3 1 0,0 3 0 16,0 5 1 0,0 0-2-16,3-1 1 0,6 1-4 15,-3 0-2-15,3-3-34 16,0 3-12-1,3-5 24-15,3 2 13 0</inkml:trace>
  <inkml:trace contextRef="#ctx0" brushRef="#br0" timeOffset="99995.7403">9196 11015 184 0,'3'-6'68'0,"-11"14"-52"0,8 0 12 0,0-10 5 16,0 2-2-16,0 0 2 15,0 0-16-15,2-3-5 16,-2 3-8-16,0 0-3 0,0-3 2 16,0 3-2-16,0 0-1 15,0 3 7-15,0-3 3 16,0 0 1-16,-2 0 3 15,2-3 2-15,0 3-1 0,0 0-5 16,0-2-4-16,0-1 1 16,0 3 0-16,0-3-1 15,0 3-1-15,0 0-1 16,-3-2 0-16,0 4 2 16,0-4 1-16,0 4-6 15,0-2-2-15,0 0-3 16,0 3 3-16,0-3 4 15,-3 0 3-15,0 3-2 16,0-1-3-16,0-2 0 16,0 6-1-16,0-6-5 15,0 7-1-15,3-7 7 16,-3 6 6-16,3-6-12 0,0 2-3 16,0 1 9-16,0 0 9 15,0-1-5-15,0 4 0 16,0-1-12-16,0 3-5 15,3-5 12-15,-3 2 7 16,3 0-10-16,0 0-2 16,0 1 0-16,0-1 2 15,3 0 11-15,0 1 6 16,-3-6-6-16,6 0-2 16,-3 2-2-16,3 1 0 15,-6-3-2-15,0 0-2 16,3 3 1-16,-3-3 1 0,3 0-1 15,-3 0-1 1,3 5-2-16,-3-5 1 0,0 0-1 16,0 0-2-1,0 0-8 1,3 0-5-16,0-3 11 0,-3 3 7 0,3 0 3 16,-3 0 1-16,3 0-3 15,-3 0-2-15,0 0-2 0,0 0 1 16,0 0-1-16,0 0-2 15,0 0 5-15,0 0 3 16,3 0-6-16,-3 0 0 16,0 0 0-16,3 3 3 15,-3-3-2 1,0 0 0-16,0 0 1 16,0 0 0-16,0 0 0 15,0 0 0-15,0 0 0 16,0 0 2-16,0 0-1 15,3 2 2-15,-3 4-4 16,0-4-2-16,0 4-1 16,0 2 3-16,0 0-2 15,0-1 1-15,0 4 17 0,0 0 7 0,0-1-6 16,0 1-4-16,3-1-3 16,0 1 1-1,-3-11-3 1,3 8 1-16,-3-5-5 15,3 2-2-15,-3-2-3 16,3-1-1 0,-3 1 2-16,0-3 0 0,0 0-2 0,3 2 2 15,3 1 1-15,0-3 0 16,0 0 0-16,-3 0 0 16,0 0 0-16,3 0 0 15,-1 0 0-15,1 0 0 16,0 0 0-16,9 3 0 15,-9-3 0 1,3 0 0-16,-9 0 0 16,3 2 0-16,0-2 2 15,-6 3-1-15,3-3 2 16,3 0 0-16,-3 0 1 16,0 0-2-16,3 0-2 15,0-3 1-15,-3 1-1 0,3-4 0 16,-3 4 0-16,0-1-5 15,0 3 1-15,-3-2 2 16,3-1 3-16,-3 0-2 16,3-2-2-16,0 2-1 15,0-2 0-15,0-3-2 16,3 3-1-16,-3-1-3 16,-3-1 1-1,0-1 0 1,-3-3 1-16,6 3 0 15,-3 0 2-15,0 3 4 16,0 2 1-16,3-2-6 16,0 0 0-16,0 2 1 0,0 0 1 15,0 1 0 1,0 2 4-16,0-6 0 16,0 6 3-16,0 0-1 0,0 0 2 15,0 0-2-15,0 0-1 16,6 3-2-16,-3-3-1 15,0 0 13-15,3 0 7 16,0 0-17-16,0 3-8 16,0-1 9-16,0-2 6 15,0-2-6-15,-6 2-1 16,0 0-1-16,3 0 0 16,3-3-2-16,-6 0 2 0,0 1-1 15,-3-1 0 1,3 0 0-16,0-2 0 15,-3 0 4-15,0 0 1 0,0-3-1 16,0 0-2-16,-3 0 1 31,3 2-1-31,-3 4 4 0,3-1 2 16,-3 3-2-16,0 0-3 16,3 0-11-1,-3 0-26-15,6-5-12 16,0 2 25-16,3 1 11 15</inkml:trace>
  <inkml:trace contextRef="#ctx0" brushRef="#br0" timeOffset="105711.6844">8967 10903 220 0,'-3'-2'82'0,"0"2"-64"0,6 5 9 0,-3-5-2 16,0 5-13-16,-3 3-4 16,0 3 3-16,-3-3 3 15,0 2-7-15,-3 6 9 0,4-5 4 16,-1 2 5-16,-3-5 2 16,3 0-8-16,0 3-1 15,3-1-11-15,-3-5-4 16,3 1 0-16,0-1 2 15,0 3-4-15,3-8-1 16,-3 3-2-16,0-3-2 16,3-3 5-16,0 3 3 15,0 0-1-15,3-5-2 0,3 2-3 16,0-5-1-16,0 0-1 16,3-2 3-16,0-1-5 15,-3 0 0-15,3 4 0 16,-4-1 4-16,1 2 1 15,-3 1 3-15,0 2 3 16,0 1 2-16,-3-1 1 16,0 3 0-16,-3 0-4 15,0 5-3-15,-3 1 0 16,0 2-1-16,-2 0-7 16,-1 2 0-16,0 1 12 15,-3-1 8-15,3 3-4 16,3-2 0-16,0 0-5 0,0-6-3 15,3-2 0-15,-3 5 1 16,6-3-3 0,0-5 0-16,0 0 1 0,6-8 0 31,3 0 0-31,0 0-3 16,0-3 2-16,0-2-1 15,3 0 0-15,0 0 0 16,-1 0 0-16,1 2 2 0,-3 0 0 15,0 1 0-15,-3 2 0 16,0 3-3-16,0-1 2 16,-3 1 1-16,0 0 2 15,-3 5 1-15,0 0 1 16,-3 5 0-16,0 0 0 16,-3 3-2-16,-3 0 1 0,0 5 0 15,-3 1 3-15,0-1-1 16,1-3 2-1,-1 1-4-15,0 0 0 0,6-4-1 16,-3 4 1 0,3 0-4-16,0-6 0 15,6 3-4-15,-3-8 1 0,6 5 0 16,3-10-1-16,0 0-1 16,6-6-3-1,0 0 0-15,3-2 3 16,-1 0 3-16,4 0-9 15,-3 2-2-15,-3 1 7 16,0 4 3-16,-3 1 10 16,-3 2 4-16,0 1-1 15,-3 2 2-15,-3 0-4 16,-3 5 1-16,-3 3-5 16,0 0 0-16,-6 8 1 15,0-3 0-15,-6 5 0 16,3-2 0-16,0 6 0 15,1-4 0-15,2-2-2 16,0-5-2-16,3 2 3 0,0-3 0 16,3-2-4-16,3-5-1 15,0 2-4-15,3-5-1 16,6 0-1-16,-3-2 2 16,6-4-3-16,0-4 1 15,3-6-7-15,0 3-3 16,3-1-1-16,-1 1 1 15,1 3 10-15,-3-1 4 16,-3 6 10-16,0-3 4 16,-3 8-1-16,0-6 2 0,-3 4-2 15,-3 2 2-15,-3 5-2 16,-3 3 2 0,-3 0-2-16,0 3 0 0,0 4-1 15,-6 1 2-15,0 0-1 16,1 3 0-1,-4-3-3-15,6-1 1 0,-3-1-2 16,3-1 0-16,3-5-6 16,3 0 1-16,0-6-2 15,6 4-2-15,0-6 0 16,9-3 0-16,3-2 0 16,0-3 0-16,3 0-2 15,-3 0-1-15,3 0 1 0,-4-3 2 16,1 6 2-16,-3-3 1 15,0 6 1-15,-3-4 2 16,0 6 1-16,0-5 3 16,-3 2-3-16,0 1-2 15,-3 2 0-15,0-3-1 16,0 3 0-16,0 0 2 16,-6 5 1-16,0 3 1 15,3-2 0-15,-6 9 0 16,0-1-2-16,-3 2-2 15,3-3 1-15,-2 0-1 16,-4-5 0-16,9 0 2 16,3 0-3-16,0-3 0 15,3-5-6-15,3-3 0 16,3-2 3-16,3-3 2 16,3-2-3-16,2-4 1 0,1 1 0 15,9-3 2 1,-3 0 1-1,-6 8 1-15,0 1 2 16,-6 1 3-16,-3 1 2 16,0 2 3-16,-6 3-5 15,0 0-1-15,0 0-2 16,-9 8-2-16,0 3 3 0,-3 2 0 16,-3 3-1-16,0 0 1 0,0 2-2 15,0-2-1-15,0-3-2 16,3 1 1-16,4-4 1 15,-1-2 2-15,3 0-6 16,3-3 1-16,3-2-4 16,0-3 2-16,6 0 1 15,0-3 2-15,3-2-1 16,-1 0 1-16,4-3 2 16,3-3 2-16,0 1-3 0,0-1-2 31,0 3 2-31,-3 0 2 15,0 0 0-15,-3 3-1 16,-3 0 3-16,0 2 0 16,-3 0 3-16,-12 14 8 31,0 2-1-31,-3 3-5 16,0 0 1-1,-3 0-8-15,3-3-1 16,0 0 0-16,3 1 0 15,3-4 0-15,0-2 0 16,3-3-7-16,0 1-3 0,3-4 1 16,6-2 3-16,3-5 1 15,3-3 0-15,3-2-1 16,0-1 1-16,0 0 3 16,3 1 3-16,0 2 0 15,-4-3 2-15,-2 3-2 16,0 3-1-16,-3 0 5 15,-3 2 1-15,0-2 4 16,-6 5 1-16,0 0-3 0,-6 5 0 16,0 3-5-16,-6 3 0 15,0-1 1-15,-3 1 2 16,4-1-3-16,-1 1 0 16,0 0-3-16,3-4-1 15,0 1-1-15,3-2 0 16,3-4-5-16,3 1-3 15,0-3-1-15,6 0 1 16,3 0 6-16,0-3 2 16,3 1 2-16,3-4 0 15,2 1 0-15,4 0 0 16,3-3 2-16,3 3 3 16,6-1 0-16,-7 1 2 15,1-3-4-15,-3 5 0 0,0-2-1 16,-6 2-2-16,0 1 3 15,-7 2 0-15,1-3 1 16,-3 1 0-16,-3 2 2 16,-3 0 1-16,-3 0-3 0,0 0-3 15,0 0 0-15,-3 2-1 16,-3 1 0-16,-3-1 0 16,0 4-3-16,-3-1 0 15,1 0 2-15,-7 1 0 16,-3-1 1-16,-3 3 0 15,3 2 2-15,-3 1 1 0,4-3 12 16,-1 0 7 0,6-3-29-16,3 1-11 15,0-4 8-15,3 1 6 16,6-1-1-16,3-2 0 16,6 3-1-16,3-3 2 15,3 0 2-15,3-3 3 16,9 1-2-16,-4-3-2 15,1-1 4-15,3 1 1 16,3 0 2-16,-9-3 2 16,0 2-3-16,-6 4-2 15,2-1 0-15,-5 0-1 16,0 1 2-16,-3-1 3 16,0 1 2-16,-6-1 1 0,-3 0-7 15,-3 3-2 1,0 3-5-16,-6-3 1 15,3 0 1-15,-2 3-1 0,2-3 1 16,-3 0 3-16,3 0-5 16,0 0 2-16,9 2-3 15,-3-2 0-15,0 0-1 16,18 0 0 0,-3-2 7-16,-3 2-2 15,6-3 2-15,2 0 3 16,-2 1 1-16,-3-1 1 31,6 0-2-31,-6-2-2 0,0 2-2 0,0-2 1 16,-3 2 3-16,0 1 1 15,0-1-1-15,-1 0-2 16,-2 1 1-16,-3-1 1 0,0 1 1 16,0-1 3-16,-3 0 3 15,-3 1-4-15,0-1-1 16,-3-2-11-16,0-1-5 15,1 4-3-15,-4-1 1 16,-3 0 1-16,0 1 3 16,-3 2 4-16,3 0 3 15,0-3 2-15,0 1 1 16,3-1 0-16,0-2 0 16,3 2-7-16,0 0 0 0,0-2-4 15,3 0 2-15,1 2 0 16,-4 0 3-16,3-2-3 15,0 2-1-15,0 1 2 16,0-1 3-16,0 3 3 16,3-2 1-16,0-1 3 15,0 0 1-15,0-2-4 16,0 2 1-16,3-2 0 16,3 2 0-16,-6 1-3 15,3-1 2-15,-3 0 3 16,0 3 1-16,3 0 5 15,-3 0 3-15,3-2-9 16,0-1 0-16,-1 3-2 16,-2 0 2-16,6 0-1 15,0 3-1-15,3-1-4 16,-6 1-2-16,3 0 7 0,0-1 6 16,-6-2-8-16,3 3-3 15,6-3-1-15,-6-3 1 16,0 3 10-16,3 0 9 15,0-2-6-15,0-1 0 16,0-2-5-16,0-3-1 0,-3 3-6 16,0-9-9-1,3 4-1 1,-3-1 0-16,0 1 1 0,0 2 4 16,0 0 3-16,0 2 3 15,-3 1 3-15,0-3 0 16,0 6-1-16,0-1 3 15,0 0 2-15,-3 1 0 16,0-1 0 0,-3 0 1-16,0 9 3 15,0-1-4-15,-3 3-3 0,0-3-8 16,0 0-1-16,0 1 7 16,0 2 7-16,0-3-12 15,3 0-3-15,3-5 3 16,0 6 2-16,0-4 3 15,3-2 2-15,3-2-3 16,0 2 0-16,3 0 3 16,0-3 1-16,0 0 5 15,0 1 3-15,-3-4-13 0,0 4-3 16,-3-4 0-16,0 1 2 16,0-6-3-16,-6 4 2 15,0-1 0-15,0-3-1 16,0 3 6-16,0 3 1 15,3-3 2-15,-3 5 0 0,0 1 0 16,3-4 2 0,0 6-5-16,0-2-1 0,3 2-2 0,0 5 0 15,0-2 4-15,0 2 1 16,6 3-1-16,-3 0-2 16,0 0 1-16,0 0 1 15,0-3-3-15,0 0 0 16,-3 3-1-16,0-8-2 15,3 5 16-15,-3-5 8 16,0 0-5-16,0-2-1 16,-3-4-6-16,3 1-3 15,-6 0-5-15,3-3 0 16,-3 3 0-16,0-3 0 16,-5 0 0-16,5 0 0 15,0 3 0-15,0-3 0 16,-3 2 0-16,3-2 0 0,3 6 0 15,-3-6 0-15,-3 5 0 16,6-2 0-16,0 2 2 16,0 1 3-16,-3-1-4 15,0 0-1-15,-3 1 0 16,0 2 0-16,-3 2 0 16,3-2 2-16,-2 3-1 15,2 0-1-15,0-1 1 16,0 1-1-16,0 0 2 15,0-3 1-15,0 5-4 16,0-5-1-16,0 0 1 16,0 0 0-16,3 2-6 15,0 4 0-15,0-4-4 16,0 1 2-16,3-3-2 16,3 0 0-16,3 3-12 0,3-6-3 15,3 0-2-15,6-2 0 16,0 0-2-16,3-3 1 15,0-3 11-15,0 3 8 16,5 0 9-16,-5 0 3 16,0 3 11-16,-6 0 3 15,-3 0 15-15,-6 2 5 16,-3-5-4-16,-6 8-2 16,-6-3-21-16,-3 6-7 15,-3 5 6-15,-2-3 6 16,-1 3-5-16,-3-3-2 15,3 1-2-15,0-1-1 16,0 3-2 0,1-5 1-16,5 2-2 0,0-2-1 15,3 2 1-15,3-2 1 16,3-3-1-16,3 0-1 16,0-3-8-16,6 3-3 0,3-3 4 15,3 1 3-15,3-4-10 16,3 1-6-16,3 0 24 15,-1-3 10-15,4 2-8 16,-3 1-2-16,-3-3-1 16,-3 3 0-16,-6 0 7 15,0-1 4-15,-3 1 4 16,-6 0 3 0,-3-1-9-16,-6 4-4 15,0-1-3-15,-6 3-1 16,0 0 0-16,-3 0 2 15,1 3-1-15,2-3 0 16,3-3-3-16,3 3-2 0,3 0-2 16,0 0 1-16,3-2-8 15,3 2-2-15,3 0 4 16,6 0 1-16,6 0 1 16,0 0 1-16,6 0 3 15,0 0 0-15,2-3 1 0,4 3 0 16,-3-3 0-1,0 1 2-15,0 2 1 0,-6-3 1 16,-3 0-2-16,-3 3 1 16,-4-2 7-1,-2-1 3-15,-3 0-2 16,-5 3 1-16,-4 0-7 0,-3 0-1 16,-3 0 2-16,-3 0 1 15,0 3-3-15,-3 0-3 16,3-1 0-16,-2 1 1 15,2 2-3-15,3-2 0 16,0 2-4-16,3-2 1 16,0 2-3-16,3 0 2 15,3-2-6-15,0-3-1 0,0 0-6 16,3 0-2-16,0 3-5 16,3-3 1-1,0 0 2-15,3 0 1 0,3 0 9 16,-6 0 7-16,0 0 4 15,0 0 1-15,0 0 11 16,0 0 5-16,0 0-2 16,-3 0 0-16,0 2-2 15,-3-4 0-15,-3 2-4 16,1 0-3-16,2 0-2 16,-6 5-3-16,3 3 1 15,-6 3-1-15,-3-1 2 16,3 6 1-16,3-5 1 15,0 12 4 1,6-1 0-16,0-4-4 16,3-2-2-16,6 0-6 0,-3 0 0 15,0-3-18-15,6-5-6 16,3 0-58-16,-6-3-24 16,6-5 57-16,-3 3 27 15</inkml:trace>
  <inkml:trace contextRef="#ctx0" brushRef="#br0" timeOffset="106095.7369">8893 10978 288 0,'-6'-3'107'16,"9"6"-83"-16,-3 2 2 0,-3 0-4 15,3 0-1-15,0 1 4 16,-3 7-9-16,-3-2-2 0,0 7-8 0,3 3 18 0,-3 0 9 16,3 3-6-16,0 0-3 15,0 0-12-15,0 0-3 16,3-3-5-16,3 0-1 15,-3-2-1-15,3-4 1 16,-3-4-7-16,3 0 1 16,-3-1-12-16,0-2-6 15,3-3-15 1,-3-2-5-16,0-3-106 16,0-3-45-16,0-2 98 15</inkml:trace>
  <inkml:trace contextRef="#ctx0" brushRef="#br0" timeOffset="106365.8075">8818 11142 252 0,'-6'-3'96'0,"6"3"-75"0,3 3-1 31,-3-3-4-31,0 5 3 0,0 0 8 15,3 3 6-15,-3 5 4 16,6 3-20-16,3 3 6 0,-3-1 4 16,3 3-9-16,-3 1-2 15,0-7-7-15,0 1-4 16,-3-2 0-16,3-4 1 0,0 1-16 16,-3-3-8-16,3 0-64 15,0-8-28 1,0-3 56-16,6-2 29 0</inkml:trace>
  <inkml:trace contextRef="#ctx0" brushRef="#br0" timeOffset="106600.2159">8854 11284 272 0,'-6'6'101'0,"6"2"-78"0,0 2 6 15,3-4-2-15,-3-1-4 0,3 3 1 16,0 0-11-16,0 0-5 16,3-3-5-16,0 0-42 0,0-5-19 15,3-2 30-15,0-4 13 16</inkml:trace>
  <inkml:trace contextRef="#ctx0" brushRef="#br0" timeOffset="106917.3814">8985 11033 304 0,'-6'8'112'0,"3"-16"-87"0,6 0-4 0,-3 16-10 16,0-8-3-16,0-3 3 15,0 3 16-15,0 8 9 16,0 0-14 0,0 8-11-16,3 0 1 0,-3 0 1 15,0 3 0-15,3-1 0 16,-3-2-7-16,3 0-4 15,0 0-12-15,-3-6-4 16,3 1-77-16,0-3-32 16,3-3 61-1</inkml:trace>
  <inkml:trace contextRef="#ctx0" brushRef="#br0" timeOffset="107332.2002">9018 11009 240 0,'0'8'90'0,"0"-5"-70"0,3 2 17 0,-3-5 2 0,3 8-4 15,0 0 2-15,-3 0-16 16,3 3-7-16,0 2-9 15,3 0 20-15,-3 0 13 0,3-2-13 16,0 2-6-16,-3-2-9 16,3 5-11-1,-1-3-4-15,1-3-53 0,-3 1-22 16,0-3 41-16,0-3 22 16</inkml:trace>
  <inkml:trace contextRef="#ctx0" brushRef="#br0" timeOffset="107847.7737">9039 11009 236 0,'0'0'90'0,"-3"11"-70"0,3-19-3 15,0 8-7-15,0 0 3 16,0 0 3-16,0 0 8 0,0-3 2 15,3 9-13-15,-3 2 5 0,3-1 5 16,0 1 3-16,-3 3 2 16,3-3-7-16,-3 0 0 15,3 0-14-15,-3 0-5 16,0 2-41-16,3-7-19 16,0 2 30-16,3-5 13 15</inkml:trace>
  <inkml:trace contextRef="#ctx0" brushRef="#br0" timeOffset="108399.2516">9068 11083 276 0,'-3'3'104'0,"3"0"-81"0,3 7 16 0,0-2 3 16,-3 0-14-16,0 3-4 31,0 7 0-15,0-2-1-16,3-3-12 15,0-2-20-15,0 0-9 0,0-1-66 0,0-2-28 16,0-3 58-16,0-2 27 16</inkml:trace>
  <inkml:trace contextRef="#ctx0" brushRef="#br0" timeOffset="108773.8337">9101 11136 272 0,'-3'-2'104'0,"3"-1"-81"0,3 6 7 16,-3-3-3-16,0 0-6 15,0 5 2-15</inkml:trace>
  <inkml:trace contextRef="#ctx0" brushRef="#br0" timeOffset="108859.8902">9104 11150 543 0,'3'7'13'0,"0"4"-10"16,0 0-4-16,0-1 1 15,0-2-43-15,0 0-21 16,0-3 33-16,3-2 15 15</inkml:trace>
  <inkml:trace contextRef="#ctx0" brushRef="#br0" timeOffset="109351.2307">9208 10996 240 0,'0'3'90'0,"3"-11"-70"0,-3 8 15 0,0 0 0 15,3 2 2-15,3 1 2 16,-3 2-6-16,3 3 0 16,0 3-19-16,0 5 1 0,3-3 1 15,3 3-8-15,0-3-2 16,3-2-17-16,-6-3-6 16,0 2-70-16,0-2-33 0,-1-5 62 15,-2 2 31 1</inkml:trace>
  <inkml:trace contextRef="#ctx0" brushRef="#br0" timeOffset="109851.5021">9265 10967 220 0,'-18'-8'82'0,"15"3"-64"0,0 7 26 0,3-2 7 15,0-2-9-15,3-1-2 16,-3 3-16-16,0-3-7 16,3 1-10-16,-3-1 2 0,6 1 1 15,3-1-5-15,3 3-3 16,3-3 1-16,0 1 2 15,-1 2 0-15,4 0 0 16,-3 0-1-16,3 0 0 16,-3 0-2-16,-3 2 1 15,0 1-20-15,-3 0-8 0,-3-3 24 16,-6 0 10-16,0 0-27 16,0 0-11-16,0 0-76 15,-3 0-33-15,0 0 72 16,-3-3 34-16</inkml:trace>
  <inkml:trace contextRef="#ctx0" brushRef="#br0" timeOffset="110100.1529">9292 10911 320 0,'-9'-2'121'0,"21"-1"-95"0,-12 8 3 15,0-5-6-15,0 0 0 16,6 0 3-16,3 0-2 15,-1 0-3-15,7 0-11 16,0 0-2-16,3 3-1 16,-6 0-1-16,3 2 1 15,-3 6-11-15,-3-6-4 0,0 0-29 16,-3 0-12 0,-6 1-161-1,-3-4 113-15,0-2 46 16</inkml:trace>
  <inkml:trace contextRef="#ctx0" brushRef="#br0" timeOffset="110981.4351">9259 10893 312 0,'-6'-8'118'0,"6"8"-92"0,-3-8 15 0,6 5 0 15,0 1-19-15,-3-1-2 16,9 0-6-16,3 1 1 15,-3-1 7 1,9 3-12-16,5 5 4 16,-2 3-9-1,3-2 0-15,-6-1-3 16,-3 0 1-16,-3 1-4 0,-3-4 0 16,-3 1-4-16,0-1-1 15,-6-2-6-15,-3 3 0 16,-3 2-14-16,0-2-5 15,-6 0-2-15,0-1 0 16,-3 1 10-16,3-3 6 16,-6 0 14-16,3 0 7 15,3 0 14-15,3 0 8 16,1-3-7-16,5 3-1 16,0 0-8-16,0 3-2 0,6 5 0 15,3-3 2-15,2 3 1 16,-2 0 3-1,3 0 2-15,0 3 2 0,-3 2-4 16,3-3 0-16,0-2-6 16,-3-2-3-1,-3 7 0-15,-3-3 1 0,0 1-5 16,-3-6-1-16,3 3 0 16,-3-5 0-16,0 2-5 15,-3-5-1-15,3-2-8 0,0-4-2 0,3 1 2 16,-3-3 1-16,6 0 1 15,0 0 0-15,6 3 0 32,-3-3 2-32,6 3 4 0,-3 2 3 15,3 3 6-15,0 0 6 16,3 0 6-16,-1 0 5 16,-2 0-6-16,-3 5-3 15,0-5-4-15,-3 3-2 0,-6-3-1 16,-3 5 2-1,-3-2-5-15,-3 0-1 0,0-1 0 16,0 1 0-16,-2-3 0 16,2 2 0-16,-3-7-3 15,6 5 2-15,0-5-1 16,3 0-2-16,6-1-2 16,0 1 1-1,3 0 1-15,0-3-1 0,3 5 1 16,0 1 3-16,2-1 0 15,1 8 1-15,-3-2 2 16,0 2 1-16,-3 6-1 16,-3-3 1-16,-3 2 7 15,-3-2 3-15,0-3-4 16,-3 3-3-16,0-2-8 16,0 2-1-16,0-3-59 0,0 0-25 15,3-7 41-15,1-1 24 16</inkml:trace>
  <inkml:trace contextRef="#ctx0" brushRef="#br0" timeOffset="111511.0533">9435 10996 204 0,'-6'-3'77'0,"9"3"-60"0,-3-5 10 0,0 3 26 16,3 2-31-16,-3 0 16 16,3-6-4-16,3 1-2 15,-1 2-3-15,1 1-4 0,3-1-13 16,0 3-1-16,0 5 2 15,0 6 4-15,-3-3 4 0,0 0-7 32,-3 16 2-17,-3-3-8-15,0-3-2 0,-3 1 1 16,0-1-4 0,0-2 0-16,0-3-1 15,0 1 1-15,0-4-18 0,0-2-6 16,3-3-61-16,-3-2-26 15,0-6 56-15,3 1 28 16</inkml:trace>
  <inkml:trace contextRef="#ctx0" brushRef="#br0" timeOffset="111823.6264">9479 10972 232 0,'3'-5'88'0,"-3"0"-69"0,6 10 15 15,-6-5 3-15,3 3-4 16,3 2 1-16,0 0-4 16,-3 3 12-1,3 3-23-15,0 2 1 0,0 3-10 16,0 2-4-16,-3-2 1 0,-3-3 5 31,3 6-7-31,-6 0 0 0,-3-4-10 0,3-1-4 16,0-4-17-16,0 1-9 15,0-3 19-15,0-3-63 16,0-5-25-16,0-3 50 16,3-2 26-16</inkml:trace>
  <inkml:trace contextRef="#ctx0" brushRef="#br0" timeOffset="112134.7219">9512 11001 220 0,'3'-2'82'0,"-3"-1"-64"0,3 3 11 16,-3 0-1-16,0 0-1 16,3 5 3-16,0 1-3 15,0-4 1-15,0 4-16 16,0 4 4-16,0 3 4 0,-3 1 22 31,3 2-23-31,-3 2-4 0,-3 1-8 0,0-1 0 16,0 1-4-16,0-1 0 15,0-2-1 1,0-3-4-16,0-2 1 0,0-3-17 16,3-3-5-16,-3-2-11 15,0-3-2-15,0-3-13 16,0-2-4-16,3-1-38 15,0-4-17 1,0-3 60-16</inkml:trace>
  <inkml:trace contextRef="#ctx0" brushRef="#br0" timeOffset="113917.3408">9521 11070 272 0,'0'-2'104'0,"0"7"-81"0,0-3-6 15,0 9 21-15,-3 2-8 16,0 3-2-16,-3 0 1 15,0 3-17 1,-3-1 15-16,0 3 9 0,0 0-4 0,-3 1 1 16,0-4-12-16,1-2-5 0,-1-3-5 15,0 0-2 1,0-2-8-16,0 0-2 0,3-6-7 16,0 0 0-1,0-5-7-15,-3 0-3 16,6 0-8-16,0-2-1 0,3-4-2 15,3-2 1-15,6-5 2 16,0 2 2-16,-3 1 6 16,3-3 6-16,6 2 5 15,-9 3 4-15,3 0 11 16,-6 3 4-16,3 0 3 16,0 2 1-16,0-2 5 0,-3 5 1 15,0 0 0-15,0-3-2 16,-3 3-6-16,0 0-4 15,-3 0-5-15,3 3-2 16,-6-6-1-16,3 6-2 16,6-3 1-16,0 0 1 15,0 2-6-15,0-2-1 16,6-2-5-16,0-1-1 16,0-2-3-16,3-3 1 15,0 3 2-15,-3-1 2 16,0 4-3-16,0-1-3 15,-3 0 24-15,0 3 10 16,0 0 5-16,-3 0 1 16,0-2-8-16,-3 2 0 15,-3 0-8-15,0 5-3 0,0 0-1 16,-3 1-1-16,6-6-2 16,-3 2 1-1,3-2-4-15,-3 3-2 0,3-1-12 16,3-4-5-16,6-3 4 15,3-1 2-15,0 1-12 16,0 0-5-16,3-1 22 16,-3 1 14-16,0 0 3 15,-3 2 4-15,-1 0 4 16,-2 1 2-16,-3 2-1 16,0 5 0-16,-3 0-9 15,-2 6-3-15,-4 2-1 16,0 3 0-16,0 3-2 15,-3-3 1-15,3-1-4 0,3-1 0 16,-3-1-1-16,6-3 0 16,0-2-3-16,3 0 1 15,3-5-5 1,6-6-1-16,3 1 0 0,3-6 1 16,0 0 3-16,0 0 2 15,-1 0 4-15,1 0 2 16,0-3 11-16,-6 6 6 15,0 0-6-15,-3 2 0 0,0 1-3 32,-6 2 1-32,-3 2-6 15,-3 3-1-15,0 1-4 0,-3 2-3 16,0 0 2-16,0 0 0 16,3-1 1-16,0 1 0 15,0-2-7-15,0-1 0 16,1-2-24-1,5-1 18-15,0-2-2 16,2 0 8-16,4-5 4 16,0 0 2-16,0-1 3 15,0 1-1-15,0-3-1 0,0 0-2 16,0-2-1-16,0 2 4 16,0 0 1-16,0 0 0 15,0 0-2-15,0-3 1 16,0 3-1-16,-3-2 2 0,0-1-3 15,0 1-2-15,0-1-1 16,0 3 3-16,0 0 0 16,-3 3 1-16,0 0 2 15,0-1 1-15,0 4-4 16,0-4 1-16,0 1 0 16,3-3 0-16,-3-2-3 15,3 2 2-15,-3-3-4 16,0-2 1-16,-3 0-25 31,3 2 16-31,-3-2 6 0,0 2 9 16,0 1 7-16,0-1-5 15,0 0-2-15,0 4-1 0,0-1-1 16,3 0 0-16,0 2 0 16,0 1 0-16,0 0 2 15,0-1 1-15,0-1-1 0,0 1-2 16,0 1-2-1,0-6 1-15,0 3-15 0,0 0-6 16,0 1 4-16,0-1 3 16,0 0 6-16,0 5 6 15,0-2 6-15,0 2 6 16,0 0-1-16,0 3 1 16,0 0 8-16,0 8 6 15,3 0-14-15,0 6-7 0,0-1-11 16,3 8-3-16,0-5 20 15,0 8 9-15,0 2-6 16,-3-2-1-16,0 0-6 16,0-6-1-16,-3 1 1 15,0-1 2-15,-3 1-3 16,-3-3-2-16,0 0 0 16,0-1 1-16,-3 1-1 15,0-2 2-15,0-4-2 16,3 3-1-16,0-2-2 15,0-3-1-15,0 0-5 16,0-3 0-16,3 0-9 16,-3 3-4-16,0-2 13 15,0-1 6-15,0 0 0 16,-3 0 2-16,1 3-2 0,-1-2-2 16,-3 2 14-16,0 0 5 15,3 0-3-15,-3-3 1 16,0 0-4-16,3-2 0 15,-3-1-5-15,6 1-3 16,0-3-14-16,3 3-6 0,-3-3-63 16,3 0-28-1,6-6 56-15,3 1 27 0</inkml:trace>
  <inkml:trace contextRef="#ctx0" brushRef="#br0" timeOffset="114203.6165">9354 11224 272 0,'-6'-3'104'0,"9"6"-81"0,-9-1 12 16,6-2-2-16,0 3-14 0,-3-3-1 15,-3 5-10-15,0 1-3 0,0-4-3 16,3 1-46-16,-2 2-19 0,5-2 31 16,0-3 16-16</inkml:trace>
  <inkml:trace contextRef="#ctx0" brushRef="#br0" timeOffset="114879.0311">9390 10914 252 0,'-9'-5'96'0,"3"2"-75"0,0 0 12 0,3 3 2 16,-3 0-10-16,0 0 0 15,0 0-8-15,-6 3 0 16,0 2-10-16,1 1 11 0,-1 2 5 16,6 0-25-16,-6-3-9 15,3 0-36-15,3 0-15 16,3-5 35-16,3-5 18 15</inkml:trace>
  <inkml:trace contextRef="#ctx0" brushRef="#br0" timeOffset="123874.7074">6393 10734 260 0,'0'-5'96'0,"3"5"-75"0,2 3-5 0,-5 2-9 16,6 0 12-16,-3 6 12 15,3 2 0-15,-3 5 2 16,3 6-19-16,-3 5 3 0,-3-2 3 16,0-1-11-16,3 1-5 15,-3 2-16-15,0-8-7 16,0-8-41-16,0 3-16 15,-3-8 37-15,0 3 20 16</inkml:trace>
  <inkml:trace contextRef="#ctx0" brushRef="#br0" timeOffset="124062.7835">6279 10946 372 0,'-9'-5'140'0,"9"5"-109"0,3-3-4 0,3 3-8 16,0 0-11-16,6-3 1 15,0 1 1-15,9-6 4 16,3 2-8-16,3 1-3 0,2 0-2 16,4 2-67-16,0-2-28 15,-3 2 47-15,-4 1 26 16</inkml:trace>
  <inkml:trace contextRef="#ctx0" brushRef="#br0" timeOffset="124732.5976">6660 10782 224 0,'-3'-3'85'0,"-3"0"-66"0,4 3-6 16,2-2 53-16,-3-1-19 16,3 1 2-16,-3-1-3 15,3 0-26-15,0 1-5 0,0-4-3 16,3 1 6-16,0 0 3 16,-3-1-2-16,2 1 1 15,1 0-11-15,9-3-3 16,3 0-4-1,3 3-4 1,3-1 1-16,-3 4-4 16,-3 4 1-16,-3-2 0 0,2 6 2 15,1 4 1-15,-6 4 1 16,-6 1-3-16,-3 1 2 0,-3 0 1 16,0 0 0-1,0 0-3-15,3 0 2 0,6 0-6 16,3 0 0-1,3 5 3-15,3 0 4 0,6 0 1 16,-6 0 2-16,-3-5 2 16,-3-5 2-16,-3 2 3 15,-6 0 1-15,-3-2-3 16,-6-3-3-16,-6 5-16 16,-6-8-7-16,0 3-141 15,0 0-61-15,3-3 111 16</inkml:trace>
  <inkml:trace contextRef="#ctx0" brushRef="#br0" timeOffset="128332.3179">13694 11247 176 0,'-6'-2'66'0,"3"2"-52"0,0 0 12 0,3 0 1 15,0 0-4-15,0 0 0 16,0 0-1-16,0 0-2 0,0 0-10 16,0 0-4-16,0 0-2 0,3 0-2 15,3 0 1-15,0 0 2 16,3 2 4 0,3-2-2-16,6 3-4 15,0 0 1-15,2-1-3 16,7-2 2-16,0 0 0 15,3 0 1-15,5 0-2 16,7 0 1-16,6 0 2 16,5 6 4-16,7-4-2 15,-1 4-2-15,10-4 0 0,5 1-1 16,7 2-2-16,-1 0 1 16,3 1-2-16,7-1 2 15,8 3 15-15,6 0 11 16,3 0-22-16,3 0-7 15,6 0-7-15,4 0 1 16,-1 2 17 0,6-2 7-16,0 3-8 15,-6-1-3-15,0 6-3 0,0-8 0 16,-3 3 6-16,-3-3 4 16,-3-3-3-16,3 3-1 15,-3-3-4-15,-5 6 1 16,-4-1-2-16,-3-2 0 15,0 3-1-15,0 0 0 16,-2-1-2-16,14 3-2 0,-9-2 1 16,-3-3-1-16,-8 5 0 0,-1-2 2 15,-9-1 1 1,-5-2 1-16,-10-3 0 0,-5 1 0 16,-7-1 0-16,-5-5 0 15,-9 3-2-15,-7-3 1 16,-2 0-2-16,-3 0-1 15,-9 2 1-15,-3-2-1 16,-1 3-7-16,-8-3 0 0,0 0-8 16,-6 0-1-16,6 0-22 15,-6 0-10-15,0 0-26 16,-3 0-9-16,0-3 45 16,-6 3 22-16</inkml:trace>
  <inkml:trace contextRef="#ctx0" brushRef="#br0" timeOffset="128629.1237">18031 11528 332 0,'-15'-21'123'0,"3"29"-95"0,15-11-8 0,-6 3-11 16,12 0-23-16,-6-3-3 16,3 9 4-16,6-4 5 15,3 6 5 1,0-2 2-16,5 1 3 0,4 1-1 15,3 0-1-15,-3 3 1 0,3 0 1 16,-4 2-1-16,-5-3-1 16,-3 4 3-16,-6-4 0 15,-9 1 14-15,-6-1 8 16,-9 4-8-16,-6-1-2 0,-2 0 2 16,-4 0 3-16,0 0-15 15,3-2-4-15,0 2-70 16,10-2-29-16,2-1 49 15,6-7 25-15</inkml:trace>
  <inkml:trace contextRef="#ctx0" brushRef="#br0" timeOffset="129874.899">15682 11025 296 0,'-9'5'112'0,"4"-10"-87"0,5-3 18 0,2 6 0 16,-2 2-6-16,0-3 3 15,0 3-9-15,0-3-2 16,6 3-16-16,3 0-6 0,3 3-2 16,0-3-8-16,6 3 0 15,3-1-43-15,3-2-17 16,2 0 32-16,4 0 15 0</inkml:trace>
  <inkml:trace contextRef="#ctx0" brushRef="#br0" timeOffset="130742.7211">16057 10869 212 0,'-8'-3'82'16,"13"1"-64"-16,-8-1 11 0,3 3 2 15,0 0 1-15,0-2 3 16,0-1-8-16,-2 0-2 0,2 1-14 15,0-1 0-15,0 0 2 0,0 1 4 16,0-1 4-16,0 0-18 16,0 1-8-16,0-1 13 15,-3 0 5-15,3 1-1 16,-3-1-2-16,6 0-3 0,-6 1-2 16,0 2-1-16,0-3 0 31,3 1-2-31,-3-1 1 15,0 3 0-15,3-3 3 16,0 1-1-16,-3-1 0 0,3 3 1 16,0 0 1-16,0-3-1 15,9 1-4 1,3 2-3-16,-1 0 0 16,10 2-1-1,3 1 0-15,-6 2 0 16,0 3-2-16,0 5-2 15,-6 1 1-15,-4-1-2 16,-8 0 2-16,0 3 3 16,-5-3 3-1,-1 0 0-15,0-5 2 0,0 6-2 16,0-9-1-16,3 3-4 16,3 0 0-16,3 2-5 15,6 4 1-15,0 7 2 16,-1-5 3-16,1 5 0 15,0-5 4-15,-3 0 1 16,-6-1 6-16,-3-1 3 16,-6 2-2-16,-3-6 2 15,-8-2-4-15,-4 0-2 16,6-3-5-16,-9-2 0 16,-3 0-18-16,4-1-8 15,2-2-83-15,3 0-38 16,3 5 72-16,9-5 39 15</inkml:trace>
  <inkml:trace contextRef="#ctx0" brushRef="#br0" timeOffset="134692.852">19278 11396 288 0,'-3'5'110'0,"-6"-2"-86"0,15-1-2 0,-9 1-8 16,3 7 1-16,0 4 4 15,-3-1-3-15,0 3-1 16,3 0-9-16,-3-3-4 0,3 0 1 16,6-2-22-16,-6-1-7 15,0-2 11-15</inkml:trace>
  <inkml:trace contextRef="#ctx0" brushRef="#br0" timeOffset="134901.8192">19415 11427 292 0,'0'3'110'0,"-6"0"-86"0,6 5-4 16,6-6-9-16,-6 9-5 15,3 2 1-15,0-2-6 16,3-3 0-16,-3 7-109 15,0-1-49-15,3-1 79 16,0 0 41-16</inkml:trace>
  <inkml:trace contextRef="#ctx0" brushRef="#br0" timeOffset="135614.2286">19641 11491 212 0,'3'0'82'0,"0"8"-64"0,-3 0 13 0,3 2 3 16,-3 6 6-16,0 5 6 16,0 8-3-16,-3 9-2 15,0 6-22-15,0-1-7 0,0-1-1 16,3-7 2-16,3-4 2 15,3-7-6-15,-3 3-1 16,0-9-6-16,3-5-2 16,0-5 0-16,-6-8 2 15,6-2-3-15,-3-4-2 16,0-4-3-16,3-6-1 16,3-3-3-16,0-2 1 15,3 5 0-15,3 0 1 16,-1 3 2-16,1 5 4 15,3 0 5-15,-3 8 6 16,0 6 1-16,-3 4 2 16,-3 6-2-16,3 0 1 0,0 5-6 15,-3 3-1-15,-4-6-9 16,1 6-2-16,-3-5-9 16,3-3-5-16,0-6-71 15,0 1-31-15,0-6 60 16,3-5 33-16</inkml:trace>
  <inkml:trace contextRef="#ctx0" brushRef="#br0" timeOffset="135957.9348">19995 11851 368 0,'0'0'140'0,"3"5"-109"0,9 3-15 0,-6-3-16 15,6-2 11-15,0 0 11 16,6-3-6-1,-3-3-3-15,3 0-8 0,-6 1-10 0,5-4-2 16,-2-2-10-16,-3-5-4 16,-3 3 8-16,-6-1 5 15,-6 0-1-15,-18 1-1 32,0 4 22-32,-2 6 11 15,2 6-15-15,0 4-6 16,6 6 0-16,3 0 2 0,3 5 8 15,6-2 2-15,9-1-3 16,6 1-1-16,3 2-9 16,9-5-2-1,0-3-14-15,2-2-2 16,4-3-60-16,-6-6-25 0,3-2 53 16,-3-10 25-16</inkml:trace>
  <inkml:trace contextRef="#ctx0" brushRef="#br0" timeOffset="136172.163">20356 11578 304 0,'-3'-2'112'0,"3"7"-87"0,3 11 2 0,0-3-4 15,-3 8 2-15,-3 11 7 16,0 8-13-16,0 5-3 15,3-1-10-15,0-4-4 0,0-3-1 16,3-8-19-16,0-2-5 16,0-6-75-16,0-8-33 0,8-5 65 15,-2-8 34-15</inkml:trace>
  <inkml:trace contextRef="#ctx0" brushRef="#br0" timeOffset="136366.7187">20504 11597 312 0,'-3'2'118'0,"3"6"-92"0,0 16-5 0,3-8-7 15,-3 8 4-15,0 8 6 16,0 5-12-16,0 2-7 16,0-4-3-1,3 4 4-15,3-10 6 0,3 1-110 16,0-9-47-16,3 0 72 15,3-11 36-15</inkml:trace>
  <inkml:trace contextRef="#ctx0" brushRef="#br0" timeOffset="136663.623">20686 11885 324 0,'-18'13'123'0,"9"-7"-95"0,3 15-11 0,9-11-11 15,-3 1 1-15,3 0 8 16,3-1 12-16,6 1 5 16,0-3-16-16,3 0 2 0,3-8 0 15,6 0-13-15,-1-8-2 16,1-3-2-16,-3-2-1 16,-6-3 2-16,-6-3 3 15,-6-2 0-15,-9 0 0 16,-6 0-3-16,-3-3-2 0,-3 6 1 15,-3 2-1-15,0 5-16 16,1 6-6-16,2 0-64 16,3 2-29-16,3 0 60 15,12 1 27-15</inkml:trace>
  <inkml:trace contextRef="#ctx0" brushRef="#br0" timeOffset="136975.959">21013 11507 348 0,'0'-3'129'0,"0"3"-100"0,6 3-7 0,-3-1 4 16,0 4-18-16,0 2 12 15,0 2-12-15,-3 3-13 16,3 1 3-16,-3-4-53 16,3 3 30-16,-3-2-34 15,0 0 35-15</inkml:trace>
  <inkml:trace contextRef="#ctx0" brushRef="#br0" timeOffset="137127.5128">21132 11509 376 0,'0'6'140'0,"0"-6"-109"0,9 18-9 15,-6-10-14 1,3 0-9-16,3 0-54 15,0 3 30-15,-3-1-43 16,3 1 39-16</inkml:trace>
  <inkml:trace contextRef="#ctx0" brushRef="#br0" timeOffset="146737.6737">8571 3268 264 0,'-9'5'101'0,"3"-2"-78"0,6-3 9 16,0 0-3-16,0 2 0 15,-2 1 2-15,-1-3 8 16,0 0 5-16,-3-5-11 16,0-1-4-16,3 1-13 0,-3-3-3 15,0-3-7 1,6-4-2-16,3-4-4 15,6-2-1-15,3-3-1 16,8-5 0-16,13-3 0 16,3 0 0-16,6 1 2 15,2 4 0-15,-2 11-3 16,3 3 0-16,-1 8-3 0,4 8 1 16,-4 7 1-16,-5 3 2 15,-6 6 3-15,-6-6 2 16,-6 3 1-16,-7-5 2 15,-2-1-1-15,-3-2 2 16,-3-3 0-16,0-2 3 16,0-3-5-16,0-5-1 15,3-11-4-15,6 0-3 16,6-5-3-16,5-8-1 16,4 0 4-16,3-1 1 15,9 4-1-15,2 7 0 16,10 6-1-16,-4 13 3 15,1 3 0-15,0 7 1 16,-4 4-3-16,-8 2 2 0,-9-1 1 16,-3 1 2-16,-13 8 1 15,1-8 3-15,-3-3-1 16,-3-2 2-16,-3-6-2 16,0-5 2-16,0 8-6 15,3-13-1-15,0-3-2 16,6-3 0-16,3 1-3 15,8-9 1-15,13-2 0 16,12 0 2-16,8 5-1 16,4 3-1-16,-1 2-4 15,10 11 0-15,-1 11-1 16,1-3 1-16,-1 10 0 0,-6 3 0 16,-5-7 0-1,-12 1 0-15,-10 1-2 16,-5-2 1-16,-9-4 11 0,-6-2 6 15,-3-3 3-15,-6 3 3 16,0 3-7-16,-1-14-4 16,1-7-13-16,6 2-4 0,6-6 0 15,6-1 1 1,6-4 3-16,5-2 4 0,10 2-4 16,8 1 2-16,-2 5 2 15,3 7 3-15,2 6 4 16,1 6 2-16,-4 4-4 15,1 6-1-15,-7 0 9 16,-5 0 8-16,-6 2-6 0,-9-4 0 16,-10-1 4-16,-2 0 1 15,-9-5-3-15,6-5-1 16,-9 5-11 0,9-8-4-1,3 0-6-15,0-8-4 0,8-3-2 16,4-2-3-16,6 0 16 15,11 2 6-15,4 8-6 16,3-7-4-16,-1 10 4 16,-2 10 3-16,-7 6 6 15,-2-3 2-15,-6 3 3 16,-9 0 1-16,-9 0 1 16,-4 0 2-16,-8-3 8 15,0-2 4-15,-3 2-10 0,0-5-4 16,0 0-14-16,-3-8-4 15,6 3-15-15,3-6-6 16,6-2 3-16,6 2 3 16,6-2 4-16,5-3 1 15,4 8 9 1,6 5 6-16,5 3 7 0,1 0 5 16,-3 5-11-16,5 6-4 15,-5 4 13-15,0 4 5 16,-4-3 0-16,-5 2 0 15,-6 3-6-15,-9-10-3 16,-7-6 9-16,-2 0 2 0,-6 1 1 16,-3-1 0-1,-3-8-9-15,3 3-3 0,3-3-19 16,0 3-7-16,3-5-6 16,3 2-1-16,0 8 5 15,6-5 3-15,3 11 16 16,-4-1 7-16,4 6-3 15,-6 0 1-15,-6 5-6 16,0 0 1-16,-3 8 13 16,-6-8 8-16,-9 3-2 15,-3 0 2-15,-9-3-6 16,-8 0-1-16,-10 0-2 16,-6-2 0-16,-2-6 0 15,-4-3 0-15,0-2-2 16,-5-3 1-16,8-7-9 15,7 2 0-15,11-8-11 0,6 8-2 16,9-3-14-16,6 5-7 16,3-2 17-16,6 8 13 15,6 8 19 1,-6 0 6 0,3-6 17-16,-6 4 6 15,-3-1-8-15,-9 0-3 16,-9 0-12-16,-8 0-1 15,-10 0-7-15,-9-2-1 16,-8-1-6-16,-7-4-3 0,-2-4 0 16,2-4 1-1,10-1-8-15,5-5-3 16,10 2-9-16,5-2-3 16,9 3 15-16,3 0 8 0,4 5-7 15,-7 2-1-15,9 4 3 16,-6-1 1-16,9 5 6 15,-12-2 5-15,-2 3-12 16,-13-6-4-16,-9 3 14 16,-11 2 6-16,-7-4-3 15,-17-7-3-15,-9 1 0 16,-6-2 0-16,2-12 3 0,-5 6 4 16,15-10-8-16,9 2-1 15,5 0-5-15,13-3-3 16,14-2-3-16,6 0-1 15,10 2-1-15,5 3 2 16,6 3-7 0,6 2-2-16,3-2 3 15,3 2 3-15,0 3 9 0,-3 0 5 16,0 6 0-16,-2-1 2 16,-7 6 0-16,-15-6 1 15,-12 6-2-15,-14-6-1 16,-10 0 3-16,1-8 5 15,-3 6-3-15,-7-6 0 16,22 1-6-16,-19-11-1 16,13-1-3-16,8-2-3 0,13 3-3 0,5-3-1 15,12 6-10-15,3-1-3 32,9 3-10-32,4 3-2 0,2 2 9 0,3 3 6 15,0 0 14-15,-3 3 7 16,0 2 10-16,-3-2 5 15,-6 2-7-15,-18 3-2 16,-2 0 3 0,-16 3 1-16,-2-6-3 0,-4-2 1 0,3-3-3 15,-5-8 0-15,8-6-8 16,1-7 0-16,5-5-6 16,7-6 1-16,11 6-3 15,6-1 0-15,9 3-7 16,6 3-2-16,6 8-4 15,3 0-1-15,3 5 3 16,9-3 1-16,-3 6 10 16,3 2 3-16,-9 3 4 15,3 0 0-15,-3-2 8 16,-21 4 7-16,-9-2-3 16,-6-2-4-16,1-1 0 15,-4-2-3-15,0-3 0 16,-3-3 3-16,4-7 3 15,8-1-2-15,-3-5 2 16,15-5-11 0,-3-5-2-16,16-1-4 0,-1 1-1 15,8 2-1-15,4 3 2 16,6 5-1-16,-3 3 2 16,3 3-2-16,0 7 2 15,-3 3 1-15,-3 0 2 16,-3 3 5-16,-6 0 6 15,-3 2 1-15,-9 0 2 0,0-2-11 16,-9-3-3-16,6-2 16 16,-6-9 10-16,10 0-8 15,-1-12-3-15,12 2-11 16,3-3-3-16,6-5-22 16,5 2-8-16,4 9-99 15,6 7-41-15,0 6 87 16,-3 3 43-16</inkml:trace>
  <inkml:trace contextRef="#ctx0" brushRef="#br0" timeOffset="155614.0575">5845 11515 160 0,'3'0'60'0,"0"-6"-47"0,-3 12 24 0,0-6 8 32,0 0-12-32,3 0-4 0,0 2-8 0,3 1-3 15,0 0-10-15,0-3 1 0,3 0 4 16,-1 0-5-16,1-3 0 16,3-5-4-16,0 0-1 15,0 0-3-15,0 0-3 16,-3 0-1-16,-3 0 0 15,0 0 3-15,0 0 0 16,-6 1-2-16,0-1 2 16,-3 0 1-16,-3 0 0 15,0 0 0-15,0 2 2 16,-3 1-1-16,-3 3-1 16,0 4-2-16,0 1 1 0,-3 5 1 15,1 2 0-15,-1 1 4 16,0 5 2-16,3 2 2 15,0-2 2-15,3 0-1 16,3 0 2-16,6-3-2 16,6 0 0-16,3-2-3 15,6 0-1-15,3-3-3 16,6-3-2-16,-1-3-10 16,4 1-4-16,-3 0-66 15,0-3-27-15,-3 0 53 16,-4-3 27-16</inkml:trace>
  <inkml:trace contextRef="#ctx0" brushRef="#br0" timeOffset="156011.4223">6095 11435 220 0,'-6'3'82'0,"9"2"-64"0,-6 3 0 0,3-5-6 15,0 5 7-15,0 2 7 16,0 4 2-16,-3-4 1 16,3 1-16-16,3-1-3 0,-3 1 0 15,-3-3-6-15,6 0 0 16,-6-6-4-16,3 4-3 16,0-6 6-16,3-3 3 15,3-2-3-15,-3-3-6 16,6-5-1-16,3-1-3 15,0-1 2-15,0 1 1 16,-1 4-1-16,-2 2 4 31,6 5 6-31,0 8 5 16,-3 6-1 0,3 0-2-16,-6-1-2 15,0 3-19 1,0-2-54-16,0-3-23 15,0 0 44-15,2-6 22 16</inkml:trace>
  <inkml:trace contextRef="#ctx0" brushRef="#br0" timeOffset="156270.0386">6452 11396 236 0,'-18'-11'90'0,"18"19"-70"0,-12 0-5 0,6 0-8 16,0 0 6-16,0-3 6 0,-2 11 4 0,-7 5 3 15,6 0-14-15,3-2 2 0,6-1 0 16,6-2-5-16,3-3-1 0,3-2-4 16,2 0-1-1,1-3-12-15,9-3-7 16,0-5-60-16,0 0-27 0,0-3 53 15,-7-2 25-15</inkml:trace>
  <inkml:trace contextRef="#ctx0" brushRef="#br0" timeOffset="156582.4674">6568 11441 244 0,'-6'-3'90'0,"6"8"-70"0,0 6-7 16,3-3-10-16,0 0 7 15,0 0 7-15,0 5 3 0,0 0 3 16,0-5-13-16,-3 0-1 0,6 0 1 16,-3-3-4-16,0 0-1 15,-3 1 0 1,6-4 1-16,-6-2 3 16,0 0-2-16,0-2 1 15,0-6-5-15,0 0-2 16,6-3-3-16,0 3-1 15,-3 0-1-15,3-2 3 16,0 2-2-16,3 3-1 16,3-3-4-16,-1 8-2 15,1 0-15-15,0 2-6 16,0 1 18-16,-3 0 9 16</inkml:trace>
  <inkml:trace contextRef="#ctx0" brushRef="#br0" timeOffset="156801.304">6779 11459 200 0,'-2'3'77'0,"2"-3"-60"0,2 2-3 16,-2-2-5-16,3 6 15 15,0 2 8-15,3 0 0 16,-3-3 1-16,3 5-19 15,0-2-6-15,0 0-1 0,0 0-11 16,3 0-4-16,0 3-54 16,0-3-23-16,-3 0 43 15,3-6 21-15</inkml:trace>
  <inkml:trace contextRef="#ctx0" brushRef="#br0" timeOffset="157004.2457">6952 11496 256 0,'-6'11'96'0,"0"5"-75"0,-6 2 10 0,3-7-2 15,-3 5 2-15,-5 2 4 16,-1 3-15-16,0 3-6 16,0 3-9-16,3-1-8 0,3-2-3 0,3-3-63 15,0-5-29 1,3-6 50-16,9-4 26 15</inkml:trace>
  <inkml:trace contextRef="#ctx0" brushRef="#br0" timeOffset="157429.4817">7092 11533 264 0,'0'13'101'0,"0"1"-78"0,-3 7 4 0,3-16-1 15,-3 8-6-15,0 1 0 16,0 4-6-16,-6 9-4 16,3-4-5-16,0-1-2 0,6-4 1 0,-6-2-5 15,6-8-1-15,0-3-2 16,0 0 0-16,0-2-8 15,-3-8-3-15,3 0-1 16,0-9 2-16,0 1 1 16,3-8 3-16,6-8-1 0,0 0 2 15,3 0 18-15,3 5 11 16,0 3 3-16,3 2 2 31,0 6-6-31,-1 5 1 16,-2 5 2-16,0 3 3 0,-3 3-15 15,-6 0-6-15,0-1-8 16,-9 6 0-16,-9 3-9 16,0-1-2-16,-3 4-23 15,0-4-10-15,1-2 22 16,2-3 14-16</inkml:trace>
  <inkml:trace contextRef="#ctx0" brushRef="#br0" timeOffset="157656.2954">7393 11292 196 0,'3'3'74'0,"-3"8"-58"0,-3 10 12 16,3-8 2-16,0 3 8 0,0-3 9 15,0 14-8-15,-6 4-3 16,3 1-20-16,0-3-8 0,0-2-1 15,0-1-15-15,0-2-5 16,0-3-116-16,0-2-54 16,-3-3 93-16</inkml:trace>
  <inkml:trace contextRef="#ctx0" brushRef="#br0" timeOffset="157827.9776">7268 11501 380 0,'-3'-13'143'0,"15"13"-112"0,14-5-12 0,-8 0-13 16,6 2-6-16,9-5 2 15,5-3-20-15,7 1-10 16,3-1 14-16,2-5 11 0,-5-2 7 16</inkml:trace>
  <inkml:trace contextRef="#ctx0" brushRef="#br0" timeOffset="159189.0303">14754 11578 240 0,'-15'-10'90'0,"12"4"-70"0,-12 6-1 15,9 3-3-15,-3 0-10 16,-3-1 2-16,-3 4-3 16,-3 1 0-16,4 4-3 0,2 2-4 0,3 1 1 15,3 1 1-15,6-1 2 16,6-1 1-16,3-3 3 16,6-2 1-16,2-2 3 15,1-6-3-15,0-6-2 16,0-2-2-16,0-2 0 15,-6-1-2-15,0-2 2 16,-6-3-2-16,0-2 2 16,-6-6 0-16,0 0 3 0,-3 0 6 15,0 0 4-15,-3 3-4 32,3 5 1-32,0 3-8 15,-3 10-5 1,3 9-3-16,0 4 4 0,3 6 3 15,3 5 1-15,3 1 2 16,3-1 5-16,0 3 2 16,-1-3-16-16,4 0-8 15,0-3-44-15,0-2-17 0,0-5 36 16,3-3 18 0</inkml:trace>
  <inkml:trace contextRef="#ctx0" brushRef="#br0" timeOffset="159546.2155">14914 11618 288 0,'-6'-5'107'0,"6"7"-83"0,0-2-7 0,0 0-7 15,6 3-7-15,0 0 3 16,3-1 8-16,3-2 5 16,0 0-9-16,0 0 3 0,3 0 1 15,0-2 8-15,0-1 4 16,0 0-28-16,-4-2-11 15,-2 0 5-15,-3-3 14 16,-6-3 6-16,-6 3-5 16,-3 0-1-16,-2 3-2 15,-4 2 0-15,-3 6-20 16,0 2-7 0,-3 6 12-16,3 2 5 15,3 0 5-15,3 1 3 0,7 1 10 16,5-1 4-16,5-1-12 15,7 0-6-15,6-2 2 16,6-3 4-16,3-3-59 16,3-2-25-16,-4-3 40 15,4 0 20-15</inkml:trace>
  <inkml:trace contextRef="#ctx0" brushRef="#br0" timeOffset="159764.989">15251 11589 260 0,'-15'-8'96'0,"3"10"-75"0,-3 1 6 0,12 0-4 16,-6-1-11-16,-3 1-2 15,-3 5 10-15,1 0 4 16,2 3-12 0,6-1 2-16,3 3 2 0,6 3-2 0,6 0 0 15,3-3-15-15,5-2-4 16,7-3-27-16,0-6-11 15,-3-2 22-15,3-2 10 16</inkml:trace>
  <inkml:trace contextRef="#ctx0" brushRef="#br0" timeOffset="160079.1297">15325 11613 252 0,'3'0'93'0,"-3"2"-72"0,6 9 5 15,-3-6-1-15,0 3 4 16,0 0 4-16,3 3-11 16,0-1-3-1,-3-2-11-15,0 0-3 0,-3-3-1 16,0 1 9-16,0-4 6 0,0-2-19 16,0 0-8-16,0-2 16 15,0-4 8-15,0-2-1 16,3 0 0-16,3 0-7 15,0-2-3-15,6 2-5 16,0 0 0-16,2 3-2 16,4-1-2-16,0 4-6 0,0 2-4 15,0 0-118 17,-3 0-53-32,-3 5 93 15</inkml:trace>
  <inkml:trace contextRef="#ctx0" brushRef="#br0" timeOffset="160253.5664">15551 11647 312 0,'3'-8'118'0,"0"5"-92"0,-3 6-9 0,0-3-12 16,3 8-4-16,0 0 3 16,3 2 8-16,3 1 2 15,0 2-7-15,0 1-2 0,0-1 1 16,0 0-38-16,3-2-18 15,0-1 25-15,0-5 14 16</inkml:trace>
  <inkml:trace contextRef="#ctx0" brushRef="#br0" timeOffset="160425.3927">15769 11658 312 0,'-6'-6'115'0,"6"9"-89"0,-6 5-8 0,3 2-9 16,-6 6 4-16,-3 8 8 15,-6 0 3-15,-3 5 3 16,3 0-15-16,1 0-7 0,-1 3-3 16,3-6-20-16,3-4-5 15,3-7-101-15</inkml:trace>
  <inkml:trace contextRef="#ctx0" brushRef="#br0" timeOffset="160874.9782">15912 11729 292 0,'-3'21'110'0,"0"0"-86"0,-3 19 0 16,3-19-6-16,-3 6 15 15,0-1 13-15,0-2-23 16,3 0-12-16,0-3-8 15,0-5-1-15,3 0 1 0,0-6-1 0,0-2-2 16,0-3-13-16,0-5-6 16,0-5 16-16,0-8 10 15,0-8 0-15,3-6 1 16,0-4-15-16,0-4-8 16,6-2 5-16,0 5 5 15,6 6 15-15,-1 5 8 16,7 5-11-16,3 5-6 15,0 9-4-15,-3 2-1 16,0 5 5-16,-4 3 3 16,-5 2 5-16,-6 1 2 15,-3 0-1-15,-12-1 1 16,-3 1-13-16,-2-1-3 16,-4-4-40-16,-3-1-15 0,3-5-58 15,0-5-25 1,6-3 76-16</inkml:trace>
  <inkml:trace contextRef="#ctx0" brushRef="#br0" timeOffset="161106.9332">16296 11544 324 0,'0'-3'121'0,"3"6"-95"0,-3 2-6 0,0 0-9 15,0 3 10-15,-3 3 10 0,0 5-4 16,-3 5-1-16,0 3-15 16,3 5 4-16,0 3 5 0,0-1-11 15,3 1-2-15,3-5-12 16,-3-4-2 0,3-1-56-16,-3-1-25 15,0-11 42-15,-3-4 24 16</inkml:trace>
  <inkml:trace contextRef="#ctx0" brushRef="#br0" timeOffset="161260.9039">16150 11679 396 0,'-3'-14'148'0,"6"12"-115"0,9-3-5 0,-3 2-11 16,8 0-7-16,10 1 4 15,9-1-4-15,3 0 2 16,5 3-7-16,-2 0-82 0,0 0-36 15,-4-5 55 1,-2 0 28-16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4:37.67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DD274A5-0001-4EB7-9D25-3BE1A046524E}" emma:medium="tactile" emma:mode="ink">
          <msink:context xmlns:msink="http://schemas.microsoft.com/ink/2010/main" type="writingRegion" rotatedBoundingBox="13795,5276 14385,5276 14385,5906 13795,5906"/>
        </emma:interpretation>
      </emma:emma>
    </inkml:annotationXML>
    <inkml:traceGroup>
      <inkml:annotationXML>
        <emma:emma xmlns:emma="http://www.w3.org/2003/04/emma" version="1.0">
          <emma:interpretation id="{87CA09B9-A72C-4CBB-80CB-E942601509F2}" emma:medium="tactile" emma:mode="ink">
            <msink:context xmlns:msink="http://schemas.microsoft.com/ink/2010/main" type="paragraph" rotatedBoundingBox="13795,5276 14385,5276 14385,5906 13795,5906" alignmentLevel="1"/>
          </emma:interpretation>
        </emma:emma>
      </inkml:annotationXML>
      <inkml:traceGroup>
        <inkml:annotationXML>
          <emma:emma xmlns:emma="http://www.w3.org/2003/04/emma" version="1.0">
            <emma:interpretation id="{145C9640-838E-4FED-AD6F-533D7ABDDA83}" emma:medium="tactile" emma:mode="ink">
              <msink:context xmlns:msink="http://schemas.microsoft.com/ink/2010/main" type="line" rotatedBoundingBox="13795,5276 14385,5276 14385,5906 13795,5906"/>
            </emma:interpretation>
          </emma:emma>
        </inkml:annotationXML>
        <inkml:traceGroup>
          <inkml:annotationXML>
            <emma:emma xmlns:emma="http://www.w3.org/2003/04/emma" version="1.0">
              <emma:interpretation id="{457D4F2D-4CA7-445B-A18D-BAA147C1CA4E}" emma:medium="tactile" emma:mode="ink">
                <msink:context xmlns:msink="http://schemas.microsoft.com/ink/2010/main" type="inkWord" rotatedBoundingBox="13795,5276 14385,5276 14385,5906 13795,5906"/>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8</emma:literal>
                </emma:interpretation>
                <emma:interpretation id="interp3" emma:lang="en-US" emma:confidence="0">
                  <emma:literal>5</emma:literal>
                </emma:interpretation>
                <emma:interpretation id="interp4" emma:lang="en-US" emma:confidence="0">
                  <emma:literal>j</emma:literal>
                </emma:interpretation>
              </emma:one-of>
            </emma:emma>
          </inkml:annotationXML>
          <inkml:trace contextRef="#ctx0" brushRef="#br0">13944 5564 300 0,'-12'-5'112'0,"3"8"-87"0,9-3 18 0,0 0 0 16,0-3-10-16,3 0-2 16,3-5-11-16,3-2-5 15,6-3-8-15,0-3-5 0,6 2 1 16,3 4-4-16,-1 5-2 15,1 5-1-15,-3 5 0 16,-3 11-4-16,-12 8 0 16,-9 5 2-16,-3 2 1 15,-9-2 5-15,-6 1 2 16,0-1 4-16,3-8 3 16,1-3 2-16,2 1 1 0,6-6 5 15,0-2 3 1,6-3-6-16,0 0-3 15,9-6 0 1,6 1-2-16,6-3 0 0,5 0-1 16,1-3 0-16,3 3-13 15,0 3-6 1,-6 0-33-16,-6-1-13 16,-4 1-40-16,-2-1-13 0,-3-2 56 15,-6 3 28-15</inkml:trace>
          <inkml:trace contextRef="#ctx0" brushRef="#br0" timeOffset="479.8103">14132 5334 304 0,'-27'-19'112'0,"15"9"-87"0,-9-1 11 16,12 9-2-16,-3-1-4 0,-6 0 2 16,-2-2-2-16,-4 0-1 15,3 5-16-15,-9 8-1 0,3 8 1 16,1 5-5-16,-4 13 0 15,6 19 2-15,3 13 1 16,9 3 3-16,9 0 2 16,15 0-14-16,6-3-5 15,9-8 1-15,9-10 0 16,14-11 2 0,10-21 2-16,11-16 8 15,1-16 3-15,-7-13-6 0,-5-11-2 16,-7-2-1-16,-14-14 0 15,-12-2 6-15,-36-19 6 32,-6 14 16-32,-15 12 9 15,-6 12-23-15,1 4-12 0,-1 14-58 16,6 2-26-16,6 9 40 16,12 7 18-16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2:10.73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2C210B2-3EA4-4C7D-95D7-08086B95307F}" emma:medium="tactile" emma:mode="ink">
          <msink:context xmlns:msink="http://schemas.microsoft.com/ink/2010/main" type="writingRegion" rotatedBoundingBox="228,5630 785,5630 785,6342 228,6342"/>
        </emma:interpretation>
      </emma:emma>
    </inkml:annotationXML>
    <inkml:traceGroup>
      <inkml:annotationXML>
        <emma:emma xmlns:emma="http://www.w3.org/2003/04/emma" version="1.0">
          <emma:interpretation id="{C2A12853-5965-442D-9CEB-62EB70BACB51}" emma:medium="tactile" emma:mode="ink">
            <msink:context xmlns:msink="http://schemas.microsoft.com/ink/2010/main" type="paragraph" rotatedBoundingBox="228,5630 785,5630 785,6342 228,6342" alignmentLevel="1"/>
          </emma:interpretation>
        </emma:emma>
      </inkml:annotationXML>
      <inkml:traceGroup>
        <inkml:annotationXML>
          <emma:emma xmlns:emma="http://www.w3.org/2003/04/emma" version="1.0">
            <emma:interpretation id="{96A8E9C8-8800-4650-A9AB-F3838D09686C}" emma:medium="tactile" emma:mode="ink">
              <msink:context xmlns:msink="http://schemas.microsoft.com/ink/2010/main" type="line" rotatedBoundingBox="228,5630 785,5630 785,6342 228,6342"/>
            </emma:interpretation>
          </emma:emma>
        </inkml:annotationXML>
        <inkml:traceGroup>
          <inkml:annotationXML>
            <emma:emma xmlns:emma="http://www.w3.org/2003/04/emma" version="1.0">
              <emma:interpretation id="{EB397DAB-100D-48E2-A4CF-30990E8D49DE}" emma:medium="tactile" emma:mode="ink">
                <msink:context xmlns:msink="http://schemas.microsoft.com/ink/2010/main" type="inkWord" rotatedBoundingBox="228,5630 785,5630 785,6342 228,6342"/>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j</emma:literal>
                </emma:interpretation>
                <emma:interpretation id="interp3" emma:lang="en-US" emma:confidence="0">
                  <emma:literal>☹</emma:literal>
                </emma:interpretation>
                <emma:interpretation id="interp4" emma:lang="en-US" emma:confidence="0">
                  <emma:literal>8</emma:literal>
                </emma:interpretation>
              </emma:one-of>
            </emma:emma>
          </inkml:annotationXML>
          <inkml:trace contextRef="#ctx0" brushRef="#br0">451 5953 64 0,'0'0'24'0,"0"0"-18"0,0 3-4 16,0-3-2-16,3-3-2 15,3 3-2-15,-6 0 0 16,0 0 3-16,0-3 0 16,3 3 1-16</inkml:trace>
          <inkml:trace contextRef="#ctx0" brushRef="#br0" timeOffset="369.7875">460 5927 292 0,'-6'0'110'0,"6"0"-86"0,6 2 16 0,-6-2 2 16,0 0-1-16,0 0 5 0,0 0-12 16,0 0-5-1,0-2-17-15,6-4-1 0,0-2 2 16,3-2-7-16,3-1-1 0,-3-5-5 16,0 3-3-16,3 0 2 15,-9 2 2-15,6 1 0 16,-3 2 2-16,6 3-4 15,-12-1 0-15,8 4-1 0,-8 2 0 16,0 0 4 0,0 10 1-16,3 6 1 0,-3 8 2 15,3 8 1 1,-6-1 1-16,3 1-9 16,0 3-1-16,9-6 0 15,-9 0 1-15,3 0 1 16,-3-8 2-16,0-8-30 15,6 3-11-15,-3 0-57 16,-3-5-24-16,-3-6 63 16,-6 0 29-16</inkml:trace>
          <inkml:trace contextRef="#ctx0" brushRef="#br0" timeOffset="576.7472">472 6183 348 0,'-12'6'132'0,"6"-14"-103"0,6 8-6 0,0-3-8 0,0 3 12 16,6 5 10 0,-3-5 0-16,9 0 1 0,3-2-21 0,6 2-1 0,3-6 0 15,8 4-8-15,-8 2-4 16,3-3-17-16,-3 3-6 16,-3 0-136-1,-1 5 85-15,-8 1 29 16</inkml:trace>
          <inkml:trace contextRef="#ctx0" brushRef="#br0" timeOffset="1259.3133">612 5734 192 0,'-6'-14'74'0,"-6"-2"-58"0,9 11 16 0,3 0 4 16,0 0 4-16,-9-1 5 15,3 1-4-15,3-6-1 16,-9 3-22 0,4 1 3-16,-10 1 2 0,6 1 3 0,-9 0 2 15,0-1-11-15,-6 6-5 16,3 3-1-16,4 2 0 15,-7 6-1-15,3 7-1 16,3 1-3-16,-6 7 1 16,4 9-2-16,5 7 0 15,-3 8-1-15,3 9 0 16,15 1 0-16,3 1 2 16,9 0-3-16,-3 0-2 0,12-5 2 15,9-6 0-15,5-8-1 16,13-13 1-16,12-10 0 15,2-14 1-15,-5-16 2 32,2-12 3-32,-2-12 0 0,-7-10 0 15,-5-8-5-15,-12-7-1 16,-15-4 1-16,-9 1 2 0,-12 4 1 16,-6-2 3-16,-9 9 4 15,-6 7 1-15,-9 8-6 16,7 10-3-16,-10 9-10 15,9 4-3-15,6 6-71 16,4 8-33-16,11 6 57 16,0-12 26-16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9:32.953"/>
    </inkml:context>
    <inkml:brush xml:id="br0">
      <inkml:brushProperty name="width" value="0.05292" units="cm"/>
      <inkml:brushProperty name="height" value="0.05292" units="cm"/>
      <inkml:brushProperty name="color" value="#92D050"/>
    </inkml:brush>
  </inkml:definitions>
  <inkml:traceGroup>
    <inkml:annotationXML>
      <emma:emma xmlns:emma="http://www.w3.org/2003/04/emma" version="1.0">
        <emma:interpretation id="{BD61867A-B55A-4948-981F-6D29B7D6915D}" emma:medium="tactile" emma:mode="ink">
          <msink:context xmlns:msink="http://schemas.microsoft.com/ink/2010/main" type="writingRegion" rotatedBoundingBox="15081,6701 16649,6696 16652,7813 15084,7818"/>
        </emma:interpretation>
      </emma:emma>
    </inkml:annotationXML>
    <inkml:traceGroup>
      <inkml:annotationXML>
        <emma:emma xmlns:emma="http://www.w3.org/2003/04/emma" version="1.0">
          <emma:interpretation id="{4729C49C-0205-4E86-9449-2F0119A5BCCB}" emma:medium="tactile" emma:mode="ink">
            <msink:context xmlns:msink="http://schemas.microsoft.com/ink/2010/main" type="paragraph" rotatedBoundingBox="15186,6701 16649,6696 16651,7404 15188,7408" alignmentLevel="1"/>
          </emma:interpretation>
        </emma:emma>
      </inkml:annotationXML>
      <inkml:traceGroup>
        <inkml:annotationXML>
          <emma:emma xmlns:emma="http://www.w3.org/2003/04/emma" version="1.0">
            <emma:interpretation id="{9E407055-A67A-4C49-BFE6-667D94D29273}" emma:medium="tactile" emma:mode="ink">
              <msink:context xmlns:msink="http://schemas.microsoft.com/ink/2010/main" type="line" rotatedBoundingBox="15186,6701 16649,6696 16651,7404 15188,7408"/>
            </emma:interpretation>
          </emma:emma>
        </inkml:annotationXML>
        <inkml:traceGroup>
          <inkml:annotationXML>
            <emma:emma xmlns:emma="http://www.w3.org/2003/04/emma" version="1.0">
              <emma:interpretation id="{D150A8BB-61B5-4F25-B7A3-3C512F6309A8}" emma:medium="tactile" emma:mode="ink">
                <msink:context xmlns:msink="http://schemas.microsoft.com/ink/2010/main" type="inkWord" rotatedBoundingBox="15186,6701 16649,6696 16651,7404 15188,7408"/>
              </emma:interpretation>
              <emma:one-of disjunction-type="recognition" id="oneOf0">
                <emma:interpretation id="interp0" emma:lang="en-US" emma:confidence="1">
                  <emma:literal>decrypt</emma:literal>
                </emma:interpretation>
                <emma:interpretation id="interp1" emma:lang="en-US" emma:confidence="0">
                  <emma:literal>decrypt -</emma:literal>
                </emma:interpretation>
                <emma:interpretation id="interp2" emma:lang="en-US" emma:confidence="0">
                  <emma:literal>decrypt _</emma:literal>
                </emma:interpretation>
                <emma:interpretation id="interp3" emma:lang="en-US" emma:confidence="0">
                  <emma:literal>decrypt .</emma:literal>
                </emma:interpretation>
                <emma:interpretation id="interp4" emma:lang="en-US" emma:confidence="0">
                  <emma:literal>decrypt ~</emma:literal>
                </emma:interpretation>
              </emma:one-of>
            </emma:emma>
          </inkml:annotationXML>
          <inkml:trace contextRef="#ctx0" brushRef="#br0">15334 7067 192 0,'0'-5'74'0,"3"2"-58"0,-3-2 27 0,0 2 7 15,0 1-5-15,0-4-2 16,-3 1-9-16,0 0-1 0,-3 2-19 16,-3 0-8-16,0 3-2 0,-3 6 10 15,-5 2 6-15,-4 5-4 16,3 0-1-16,0 3-3 16,3 0 0-16,3 2-2 15,6 1-1-15,6-1-5 16,9 1-1-16,3-3-1 15,3-3-2-15,0-8-2 16,3-2 1-16,0-8 1 16,-1-3 0-16,-2-8 0 15,0 0 0-15,-3-5 0 16,-3-3 2-16,-6-5-1 16,-3-3 2-16,-3-5-4 0,0 0-2 15,-3 3 4-15,0 2 1 16,0 5 2-16,3 6 2 15,0 5-1-15,0 6 2 16,3 4-4-16,0 9-2 16,3 10 0-16,3 9 1 0,0 4 1 15,6 19 1 1,0-5-2 0,0-6 1-16,-3-2-11 15,3-6-2 1,-3-5-63-16,0-2-27 0,0-6 51 15,-1-5 27-15</inkml:trace>
          <inkml:trace contextRef="#ctx0" brushRef="#br0" timeOffset="393.316">15504 7072 376 0,'-6'0'143'0,"9"3"-112"0,3 2-1 0,-6-5-8 16,6 3 1-16,3 2 8 0,3-2-12 15,-1-3-5-15,4 0-9 0,0 0-6 0,0-3-2 16,0 1 2-16,-3-4 2 16,0-2-5-16,-3-2-1 15,-3-1 2-15,-6 1 1 16,-3-1 2-16,-3 3 0 15,-3 0 0 1,-3 5 2-16,-3 3-3 0,0 6-2 0,-3 2 2 16,3 2 0-16,1 4 1 15,2 1 2 1,6 1 5-16,3 0 6 0,6 0-5 16,3 0 0-16,6 0-4 15,2 0-3-15,7-3-11 16,3-3-6-16,3-2-63 15,-3-2-27-15,2-6 54 16,-2-3 26-16</inkml:trace>
          <inkml:trace contextRef="#ctx0" brushRef="#br0" timeOffset="658.9944">15816 6996 304 0,'-12'0'112'0,"6"-3"-87"0,-5 8 2 0,5 1-4 16,0-1 9-16,0 5 9 15,-3 1-10-15,3 2-4 16,0 3-15-16,3 0-8 0,0 0 0 16,3 0-3-16,6-3-1 15,3 0 3-15,3-2 0 16,3-3-8-16,2-3-2 15,1 0-34-15,0-5-15 0,0-2-92 16,-3-1-44 0,-3 0 99-16</inkml:trace>
          <inkml:trace contextRef="#ctx0" brushRef="#br0" timeOffset="999.4318">15888 7017 352 0,'-3'2'132'0,"3"1"-103"0,3 5-1 16,0 0-7-16,0 0 9 15,3 0 8-15,0 2-6 16,0 4-4-16,0-4-16 16,-1 1-5-16,-2-3-3 0,0 0-2 15,0-3 1-15,-3 0-2 0,0-5-1 16,0 0 1-16,0 0-1 31,0-2-3-31,3-4 2 16,0-2 1-16,3 0 2 15,0-2-1-15,3-1 2 16,0 1-4-16,3-1 0 0,0 3-6 0,0 0 0 16,0 0-48-16,0 3-20 15,0 2-90 1,-1 1-39-16,1 2 107 15</inkml:trace>
          <inkml:trace contextRef="#ctx0" brushRef="#br0" timeOffset="1202.3755">16132 7033 392 0,'-6'2'148'0,"12"9"-115"0,0 2-5 15,-3-8-11-15,0 3 2 16,0 0 5-16,3 3-8 16,-3-1-2-16,3 1-8 0,0-3-17 0,0 0-8 15,-1 0-59-15,1-3-26 0,0-2 54 16,3-3 27 0</inkml:trace>
          <inkml:trace contextRef="#ctx0" brushRef="#br0" timeOffset="1413.2237">16281 6969 368 0,'-6'3'140'0,"3"5"-109"0,0 10-6 16,0-7-12-16,0 7 11 16,-6 6 8-16,0 8 0 15,0 5 1-15,0 5-19 16,0 1-6-16,0-1-3 0,0 0-12 15,3-5-3-15,0-5-39 16,3-8-18-16,0-6-58 16,6-12-25-1,3-12 79-15</inkml:trace>
          <inkml:trace contextRef="#ctx0" brushRef="#br0" timeOffset="1866.1757">16322 7091 356 0,'0'-5'134'0,"0"7"-104"0,3 3 3 0,0-2-7 15,0 5 4-15,-3 5 8 16,0 6-7-16,-3 5-1 16,0 5-17-16,0 2-3 0,0-1 0 15,0-1-11-15,3-5-1 16,0-6 5-16,-3-2 5 15,3-6-4-15,0-4-2 16,0-6-1-16,0-11-1 16,0-7-7-16,0-6 0 15,0-5 5-15,3-6 6 16,3 1-4-16,3-3-2 0,3 0-2 16,3 2 3-16,3 6 2 15,0 3 2-15,3 7-1 16,-1 9-2-16,1 5 1 15,-3 7-1-15,-3 11 2 16,-3 1 3-16,-3 2 4 16,-9 2 5-16,-3 1-4 15,-3-4 0-15,0 1-9 16,-3-2-2-16,-3-1-18 16,0-5-5-16,-3-3-50 15,0-5-19-15,7-5-47 16,2-9-19-16,6-4 85 0,3-14 39 15</inkml:trace>
          <inkml:trace contextRef="#ctx0" brushRef="#br0" timeOffset="2053.1827">16608 6697 436 0,'-3'5'162'0,"3"5"-126"0,0 14-8 0,0-5-11 16,-3 13-1-16,0 13 7 0,0 0-1 15,0 2 1-15,0-5-12 16,0-2-11-16,3-5-5 0,0-6-47 16,0-6-18-16,0-4 36 15,3-3 17-15</inkml:trace>
          <inkml:trace contextRef="#ctx0" brushRef="#br0" timeOffset="2255.6854">16409 6974 496 0,'-6'-2'184'0,"12"4"-143"0,6-4-14 16,-3 2-17-16,8-3 0 16,4 0 7-16,6-2-8 0,3 0-2 15,0-3-5-15,-4 0-70 0,1 0-31 16,-3 0 50-16,-6 0 24 15</inkml:trace>
        </inkml:traceGroup>
      </inkml:traceGroup>
    </inkml:traceGroup>
    <inkml:traceGroup>
      <inkml:annotationXML>
        <emma:emma xmlns:emma="http://www.w3.org/2003/04/emma" version="1.0">
          <emma:interpretation id="{F3F53F6A-63C8-4D17-9FAA-8B100ADDAC8E}" emma:medium="tactile" emma:mode="ink">
            <msink:context xmlns:msink="http://schemas.microsoft.com/ink/2010/main" type="paragraph" rotatedBoundingBox="15064,7484 16097,7356 16144,7732 15111,7860" alignmentLevel="1"/>
          </emma:interpretation>
        </emma:emma>
      </inkml:annotationXML>
      <inkml:traceGroup>
        <inkml:annotationXML>
          <emma:emma xmlns:emma="http://www.w3.org/2003/04/emma" version="1.0">
            <emma:interpretation id="{A732F7C9-4AFF-4B8D-94F1-EF046BCBA08B}" emma:medium="tactile" emma:mode="ink">
              <msink:context xmlns:msink="http://schemas.microsoft.com/ink/2010/main" type="line" rotatedBoundingBox="15064,7484 16097,7356 16144,7732 15111,7860"/>
            </emma:interpretation>
          </emma:emma>
        </inkml:annotationXML>
        <inkml:traceGroup>
          <inkml:annotationXML>
            <emma:emma xmlns:emma="http://www.w3.org/2003/04/emma" version="1.0">
              <emma:interpretation id="{CE3A4D7E-B09C-452D-92E2-C357E66EACB8}" emma:medium="tactile" emma:mode="ink">
                <msink:context xmlns:msink="http://schemas.microsoft.com/ink/2010/main" type="inkWord" rotatedBoundingBox="15064,7484 16097,7356 16144,7732 15111,7860"/>
              </emma:interpretation>
              <emma:one-of disjunction-type="recognition" id="oneOf1">
                <emma:interpretation id="interp5" emma:lang="en-US" emma:confidence="1">
                  <emma:literal>with</emma:literal>
                </emma:interpretation>
                <emma:interpretation id="interp6" emma:lang="en-US" emma:confidence="1">
                  <emma:literal>w ith</emma:literal>
                </emma:interpretation>
                <emma:interpretation id="interp7" emma:lang="en-US" emma:confidence="0">
                  <emma:literal>wit n</emma:literal>
                </emma:interpretation>
                <emma:interpretation id="interp8" emma:lang="en-US" emma:confidence="0">
                  <emma:literal>wit h</emma:literal>
                </emma:interpretation>
                <emma:interpretation id="interp9" emma:lang="en-US" emma:confidence="0">
                  <emma:literal>wit a</emma:literal>
                </emma:interpretation>
              </emma:one-of>
            </emma:emma>
          </inkml:annotationXML>
          <inkml:trace contextRef="#ctx0" brushRef="#br0" timeOffset="3367.9277">15084 7641 224 0,'3'-5'85'0,"-3"2"-66"16,3 1 16-16,-3 2 4 15,0 0-4-15,0 0 4 0,0 0-1 16,6 5-2-16,-3 5-19 16,0 6-17-16,-3 6-8 15,3 1 15-15,0 4 8 16,3-6 3-16,0-3-1 16,0-2-9-16,6-2-3 15,0-6-5-15,-1-3-3 16,1-3-5-16,0-4-2 15,0-3-4-15,-3-3 1 16,-3-3 9-16,0 0 5 16,0 3-5-16,-3 1 1 0,0 1 7 0,0 4 7 15,0-1 4-15,-3 3 3 16,3 3-1-16,3 2 1 16,3 0 2-16,0-2 0 15,3-1-3-15,0-2 2 16,-1-2-6-16,1-3-3 15,0-3-3-15,-3 0 0 16,0 0-2-16,-3 0 0 16,0 0-3-16,-3-3 1 15,-3 3-9-15,-3 0-1 16,0 3-14-16,0 0-4 16,0 2-47-1,0 1-18-15,0-1-76 16,0 0-32-16,6 1 104 15</inkml:trace>
          <inkml:trace contextRef="#ctx0" brushRef="#br0" timeOffset="3539.7683">15510 7607 368 0,'-3'8'137'0,"3"2"-106"0,0 9-12 0,0-9-12 15,0 4 5-15,0-1 8 16,0 0-5-16,0 0-3 0,0 3-7 16,3-5-61-16,0-3-27 0,-3-3 42 15,0-5 20-15</inkml:trace>
          <inkml:trace contextRef="#ctx0" brushRef="#br0" timeOffset="3727.2553">15444 7474 476 0,'-12'-7'178'0,"12"4"-138"0,3 0-22 16,-3 3-19-16,3-2-26 16,3-1-5-16,3 0-78 15,3-2-35-15,0 0 75 0,3-1 35 16,0-1 27-16</inkml:trace>
          <inkml:trace contextRef="#ctx0" brushRef="#br0" timeOffset="3867.7733">15623 7422 356 0,'3'18'134'0,"3"-7"-104"0,-3 20 3 0,0-15-7 16,0 5-14-16,-3 6 1 16,0 2-6-16,0 3 1 15,0-3-5-15,3 0-33 0,0-3-12 16,-3-4 21-16,3-4 10 15</inkml:trace>
          <inkml:trace contextRef="#ctx0" brushRef="#br0" timeOffset="4108.9656">15525 7546 444 0,'-3'-3'165'0,"9"3"-129"0,6-8-3 16,-4 6-11-16,4-1-9 15,6 3 5-15,0-3-10 16,6 3-4-16,0-2-3 16,2 2-45-16,1-6-20 15,0 1-65 1,-6-3-26-16</inkml:trace>
          <inkml:trace contextRef="#ctx0" brushRef="#br0" timeOffset="4431.0468">15828 7512 324 0,'-3'45'123'0,"3"-30"-95"0,-6 25 7 16,3-24-4-16,0 2 14 15,0 1 8-15,3 0-21 0,3-4-10 16,-3-4-14 0,0 0-10-16,3-6-2 0,3-5-3 0,3-11 2 15,3-2-6-15,3-3-1 16,6-5-6 0,3 2-2-16,-1 4 13 0,4-1 8 31,-3 8 14-31,0 5 6 15,-3 11 0-15,0 5 2 0,-1 3-2 16,-5 3-1-16,0-1-17 16,-6 1-6-16,-3-3-119 15,3-1-50-15,6-9 86 16,-3-9 45-16</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9:39.628"/>
    </inkml:context>
    <inkml:brush xml:id="br0">
      <inkml:brushProperty name="width" value="0.05292" units="cm"/>
      <inkml:brushProperty name="height" value="0.05292" units="cm"/>
      <inkml:brushProperty name="color" value="#92D050"/>
    </inkml:brush>
  </inkml:definitions>
  <inkml:traceGroup>
    <inkml:annotationXML>
      <emma:emma xmlns:emma="http://www.w3.org/2003/04/emma" version="1.0">
        <emma:interpretation id="{4B2A2EF5-7884-4049-8028-FE08330F5901}" emma:medium="tactile" emma:mode="ink">
          <msink:context xmlns:msink="http://schemas.microsoft.com/ink/2010/main" type="writingRegion" rotatedBoundingBox="17723,6789 17022,8158 16551,7917 17252,6548"/>
        </emma:interpretation>
      </emma:emma>
    </inkml:annotationXML>
    <inkml:traceGroup>
      <inkml:annotationXML>
        <emma:emma xmlns:emma="http://www.w3.org/2003/04/emma" version="1.0">
          <emma:interpretation id="{D236F531-E827-44D0-90A3-E7578F9FEDA9}" emma:medium="tactile" emma:mode="ink">
            <msink:context xmlns:msink="http://schemas.microsoft.com/ink/2010/main" type="paragraph" rotatedBoundingBox="17723,6789 17022,8158 16551,7917 17252,6548" alignmentLevel="1"/>
          </emma:interpretation>
        </emma:emma>
      </inkml:annotationXML>
      <inkml:traceGroup>
        <inkml:annotationXML>
          <emma:emma xmlns:emma="http://www.w3.org/2003/04/emma" version="1.0">
            <emma:interpretation id="{0DD069B2-0EE7-4D3C-8AAE-446E7230ABB3}" emma:medium="tactile" emma:mode="ink">
              <msink:context xmlns:msink="http://schemas.microsoft.com/ink/2010/main" type="line" rotatedBoundingBox="17723,6789 17022,8158 16551,7917 17252,6548"/>
            </emma:interpretation>
          </emma:emma>
        </inkml:annotationXML>
        <inkml:traceGroup>
          <inkml:annotationXML>
            <emma:emma xmlns:emma="http://www.w3.org/2003/04/emma" version="1.0">
              <emma:interpretation id="{CD1D626C-0952-404A-A712-90276496E2EA}" emma:medium="tactile" emma:mode="ink">
                <msink:context xmlns:msink="http://schemas.microsoft.com/ink/2010/main" type="inkWord" rotatedBoundingBox="16644,7853 17237,6551 17716,6770 17123,8071"/>
              </emma:interpretation>
              <emma:one-of disjunction-type="recognition" id="oneOf0">
                <emma:interpretation id="interp0" emma:lang="en-US" emma:confidence="0.5">
                  <emma:literal>DoE*</emma:literal>
                </emma:interpretation>
                <emma:interpretation id="interp1" emma:lang="en-US" emma:confidence="0">
                  <emma:literal>Doe*</emma:literal>
                </emma:interpretation>
                <emma:interpretation id="interp2" emma:lang="en-US" emma:confidence="0">
                  <emma:literal>DoE"*</emma:literal>
                </emma:interpretation>
                <emma:interpretation id="interp3" emma:lang="en-US" emma:confidence="0">
                  <emma:literal>Does*</emma:literal>
                </emma:interpretation>
                <emma:interpretation id="interp4" emma:lang="en-US" emma:confidence="0">
                  <emma:literal>Doggie*</emma:literal>
                </emma:interpretation>
              </emma:one-of>
            </emma:emma>
          </inkml:annotationXML>
          <inkml:trace contextRef="#ctx0" brushRef="#br0">17340 6829 300 0,'3'-3'112'0,"-3"6"-87"0,3-6 4 0,3 3-2 15,-3-2 2-15,-3 2 8 16,3-3-17-16,-3 0-10 15,0 1 3-15,-6-4 4 0,0 6-9 16,-3 0-4-16,-3 6-3 16,-2 2-1-16,-4 5 2 15,0 5 1-15,3 4 5 16,3-1 5-16,6 3-1 16,0-3 3-16,6 0-6 15,6 3-3-15,9-6-1 16,3 1 1-16,9-6-5 15,2-5-1-15,4 0-2 0,0-13 0 16,-3-3 0 0,-4-6 0-16,-2-2 4 0,-6-2 3 15,-3-1 2-15,-9-4 1 16,0-1 15-16,-15-3 10 16,-6 1-11-1,0 2-4-15,0 3-11 0,-3 5-3 16,4 0-15-16,-1 6-6 15,0 4-37-15,0 6-18 16,6 6-68-16,0-1-30 16,9 5 86-16,0-4 45 15</inkml:trace>
          <inkml:trace contextRef="#ctx0" brushRef="#br0" timeOffset="1459.7143">17418 6686 220 0,'6'-5'82'0,"-6"10"-64"0,6-13 4 15,-6 8-3-15,0 0-1 16,3-3 1-16,0 3 1 0,0-2 0 0,-3-1 11 16,6 1-17-16,-6-1 6 15,0 0 3-15,-3 1-6 16,3 2 1-16,0 0-13 15,0 0-6-15,-3-3 9 16,0 3 4-16,3-5 6 16,-3 2 3-1,3-5 4-15,-3 11 2 16,3-6-8-16,-6 3-1 0,6 3-9 0,-3-6-1 16,3 3-2-1,-6 0 1-15,0-3-9 16,0 3-3-16,3 6 11 0,-6-12 8 15,0 9-5-15,0-6 0 16,0 3-3-16,0 0-1 16,0-2-6-16,-3 2 1 15,3-3 0-15,-5 11 2 16,2-5 1 0,0 2-4-16,0-2 1 15,0-3 2-15,0 2 1 16,0 6-1-16,0-2-2 15,-3 1 3-15,6 1 0 16,0 3-1-16,1-3-2 16,-1 2-2-16,3-2 1 15,0 3 1-15,-3 2 2 16,0 3-3-16,0-3 0 16,0 3 1-16,3 3 0 15,0-3 2-15,0 5 1 0,0-5-1 16,0 7 1-1,3-4 0-15,6 0-4 16,-3-1 1-16,3 3 2 16,-3-8 1-16,6 9-1 15,-3-4 1-15,6 1-2 16,-3-6-1-16,3 0 1 16,0-2 1-16,0-1-1 0,3 3-1 15,0-2-2-15,3-3 1 16,-1-3 1-16,7 3 0 15,0 0 2-15,0 0 1 16,3-3-1-16,0-2-2 16,2 2 1-16,-8 1-1 15,0-9 0-15,6 3 0 16,0 0-3-16,-6 0 0 16,-1 0 2-16,-2-3 2 15,0-2 0-15,0-3 2 16,-3 0-2-16,0 0-1 31,0-2-2-31,0-1 1 16,0 0-1-16,-4-4 0 0,1-1 2 15,-3 3 0-15,0-1 0 16,-3-4 2-16,-3-1-1 0,0-5 2 16,0 1-2-16,-6-4 2 15,3 1-2-15,-3-1-1 0,3 3 3 16,-5 1 4-1,-1-4 1-15,0 9 3 16,-6-1 0-16,-3 3-5 16,6 3-2-1,0 0-2-15,-3 2-2 16,0 3-4-16,0-2-2 16,4 4-8-16,-7 4-2 15,3-4-40-15,0 9-17 16,6 0-115-1,3 2-53-15,0 0 125 16</inkml:trace>
          <inkml:trace contextRef="#ctx0" brushRef="#br0" timeOffset="1940.0222">17412 6734 260 0,'-3'8'96'0,"0"-11"-75"0,3-2 19 15,0 5 2-15,0 0 0 16,6-3 2 0,-6 0-7-16,3-2 0 0,0 2-21 15,6 3 2-15,-9-2 0 0,0-4 7 16,-3 1 5-16,0 3-8 15,-3-1 6 1,-6-2-9-16,0 2-10 16,0-2-4-16,0 5-3 15,0 0 1-15,0 0-2 0,0 0 2 16,0 0 0-16,1 0 3 16,-1 0-5-16,-3 5-1 15,3 3 2-15,-3 0 1 16,3 2-1-16,-3 6 1 15,-3 5 0-15,3 3 1 16,4 5-2-16,-1 0 1 16,9 1-2-16,-3-4 2 15,6-5-7-15,0 3 1 16,3 2-12-16,3-10-3 16,0-8-59-16,3-2-27 15,-1-6 51-15,4-6 28 0</inkml:trace>
          <inkml:trace contextRef="#ctx0" brushRef="#br0" timeOffset="3772.1168">17334 6742 316 0,'0'-8'121'0,"0"-3"-95"0,-3 0 9 16,3 9-1-16,0 2 6 15,0 0 15-15,-6 5-25 16,-2-2-16-16,-1 5-10 0,-3 2-1 16,0 1 4-16,-3 2 4 15,0 0 7-15,0 1 3 16,-3 1-13-16,6-4-4 16,0-3-8-16,4-3 0 15,-1 1 6-15,6-1 4 16,0-3-19-1,6-4-12-15,6-3 6 16,-3-1 0-16,2-2 3 31,1-5-5-31,3 0-1 0,3 5-2 16,-6 0 0-16,0 3 27 16,-3-1 11-1,-3 1 10-15,3 2 3 0,0 3-6 16,-6 0 0-16,0 0-10 15,0 3-2-15,-3 0-5 16,0-1-1-16,0 4-1 16,0-6-2-16,0 2-4 0,0-2-2 15,3 0-6-15,3-2 0 16,3-1 1 0,3-2 2-16,3 2 3 15,3-2 4-15,-3 0 1 16,-1 2 1-16,-2 3 0 15,0-3 2-15,-3 3 8 16,-6 0 3-16,-6 0-9 16,-3 3-4-16,0 2-3 15,-2-2 2-15,-4-1-5 0,3 1 2 16,3 0 2-16,0-1 1 0,3 1 3 16,0-3 1-16,3 3-1 15,0-1 1-15,3-2-4 16,6 3 0-1,3-3 3-15,3 0 1 16,0-3 3-16,3 1-3 16,-3-1 0-16,5-2 3 15,4-1-1 1,-3 4 0-16,0 2 1 16,-3-3 1-16,-3 3 1 15,0 0 0-15,0 3-2 0,-7-3-1 16,4 0-6-16,-3 0-1 15,0 2 18 1,0 4-9-16,0-4-2 16,3 6-1-16,-3-2-1 15,3 4 1 1,3 6-2-16,-6-5 1 16,0 2-2-16,0-3 2 15,-3 1-2-15,0-3-1 16,3 0-4-16,-6-3-2 15,6 1-6-15,-9-6 0 16,3 0-7-16,-3 0-3 16,0 0-2-16,0-6 0 15,-3 1-2-15,3-3 1 16,-3 0 9-16,0-3 5 16,0 1 11-16,3 2 5 0,0-3 13 15,-3 6 6-15,6-5 3 16,-3 4 1-16,0 4-9 15,0-4-1-15,3 6-9 16,3 0-3-16,3 6-8 16,0-1-1-16,0 8 14 15,0 3 7-15,3 5-8 16,-3-2-3-16,0 2-5 16,0-5 1-16,-3 2-7 15,0-2 1-15,-3-5-17 16,0-3 2-16,0 0 1 15,0-8 0 1,0 0 1-16,0-3 4 16,-3-2 5-16,3-3 4 15,0 2 2-15,0 1 3 0,0 2 1 16,0 3 7 0,6 6 0-1,-3 2 1-15,0 0-2 0,-3 5 0 16,0 3 1-1,-3-3 4-15,0 5-15 0,-3-4-5 16,0 4 13-16,-6-10 6 16,0 0-5-16,-3 0-2 15,0-3-6 1,-3 1-12 0,0-1-2-16,7-8 11 0,-1 6 8 15,3-6-12-15,0 6-5 16,3 0-7-16,6-3-2 15,0 0 1-15,3 0 2 16,9 2 1-16,-3-4 1 16,0 4-5-16,-3-4-1 15,2-4 25-15,-8 6 13 16,6 6 16-16,-6-6 5 0,0 5-6 16,-9-3-2-16,-2-2-10 15,-1 0-1-15,0 3-5 16,-3-3 0-16,0-5-5 15,-3 2 0 1,3 3-7-16,0-2-1 0,6 2-5 16,0-3-1-16,4 3-4 0,-1 3-1 15,3-6-8-15,0 0-2 16,3 3 4-16,0 0 3 16,3-2 5-16,-3 2 6 15,0 0 2-15,0 0 3 0,6 2 8 16,-6-2 5-16,0 0-7 15,-6 3 13 1,-3-6 4-16,0 1-11 16,-3-4-3-16,0 4-5 15,0-4 1-15,-3 4-4 16,0-4-2-16,3 4 0 16,3-3 1-1,3-1-6-15,1 4 1 16,-1-6-8-1,3 2-3-15,0 1 1 16,3 5-9-16,0-8 0 16,0 3-16-16,0 0-3 15,3-6-104-15,0 0-46 16,0 1 98 0</inkml:trace>
          <inkml:trace contextRef="#ctx0" brushRef="#br0" timeOffset="4022.0451">17186 6824 332 0,'-9'-6'126'0,"15"6"-98"0,-12 3 12 0,6-3 0 15,-3 0-9 1,3 0 2-16,-3 5-13 15,3 3-2-15,-3 8-10 0,0 8 1 16,0 2 2-16,3 3-4 0,3-5-2 16,3 0-9-16,3-5-3 15,0 2-56-15,2-8-25 16,1 3 45-16,6-8 23 16</inkml:trace>
          <inkml:trace contextRef="#ctx0" brushRef="#br0" timeOffset="4755.1515">17186 6818 316 0,'-6'-8'118'0,"0"8"-92"0,3 3 6 16,3-3-2-16,0 3-6 15,0 2 1-15,-3 3-10 0,3 2-2 16,-3 1-7 0,3 5-2-16,0-3 2 0,-3-2-3 15,3-3-2-15,0 0-5 16,3-3-2-16,-3-5-11 0,9 0-3 16,0-3 7-16,-3-2 5 15,2-3 3 1,-2 0 4-16,0 0 6 15,-3 0 7-15,0 3 7 16,-3 0 3-16,0 2-7 16,0 0-4-16,0 3-50 0,0-2-24 15,3-1 32-15,0 0 17 16</inkml:trace>
          <inkml:trace contextRef="#ctx0" brushRef="#br0" timeOffset="6259.9492">17189 7049 236 0,'3'5'90'0,"2"0"-70"0,-5-10 19 15,0 7 5-15,0-4-3 16,0 7 2-16,-3 3-8 16,-2 3-2-16,-4 4-18 15,-9 12 2-15,0 10 1 0,-12 11 3 16,-3 10 4-16,-5 5 4 0,-7-4 2 16,3-1-8-1,1-3-3-15,5-4-10 16,3-1-4-16,9-8-3 0,4-7 0 15,5-6-11 1,3-6-2-16,0-7-22 0,6-8-6 16,3-5-69-1,3-6-30-15,3-5 71 16,3 0 34-16</inkml:trace>
          <inkml:trace contextRef="#ctx0" brushRef="#br0" timeOffset="6593.5549">17248 7152 220 0,'-3'0'85'0,"3"0"-66"0,0 2 23 0,0 4 6 0</inkml:trace>
          <inkml:trace contextRef="#ctx0" brushRef="#br0" timeOffset="6812.3543">17233 7183 501 0,'-18'27'60'0,"3"7"-31"16,-5 11 5-16,-1 8 2 0,-3 0-8 15,-6-11-4-15,0 1-13 16,1-9-7-16,5 1 5 15,3-9 6-15,3-2-16 16,3-8-6-16,3-3-10 16,3-2-3-16,3-6-11 15,3-3-5-15,3-2 1 16,0-5 1-16,12-3-7 0,-6-2-1 16,3-6-90-1,6 0-38-15,3-11 87 16</inkml:trace>
          <inkml:trace contextRef="#ctx0" brushRef="#br0" timeOffset="7294.2909">17221 7162 256 0,'12'-18'96'0,"-9"18"-75"0,-3-3 14 0,0 3 1 15,0 3-2-15,-3-1 2 16,-3 6-11-16,-9 6-5 15,0 9-11-15,-5 9 7 0,-4 13 4 16,-9 3 1-16,0-1-1 0,4 1 3 16,-1-8 2-16,9-6-11 15,-3-5-3-15,6-5-7 16,3-8-1-16,6 0-6 16,4-8-2-16,2 0-5 15,3-8 1-15,8-11-2 16,7-2 0-16,0-8-16 15,3-8-8-15,-3-9-12 16,3-1-6-16,0-4 11 16,-3 4 7-16,-1 4 21 15,-2 6 8-15,-3 5 20 16,-3 3 11-16,3 5 13 16,-6 6 7-16,6 2-11 15,-6 3-3-15,-3 2-7 16,-3 11-1-16,0 5-6 0,-6 8 0 15,0 8-6-15,-6 1 1 32,0 1-7-32,-2-2-3 0,5-5-1 0,0-3-1 15,-3-5-11-15,9-3-3 16,3-5-26-16,0-8-12 16,9-8 25-16,0-2 14 15</inkml:trace>
          <inkml:trace contextRef="#ctx0" brushRef="#br0" timeOffset="7509.441">17183 7138 336 0,'-18'14'126'0,"21"-12"-98"0,-12 9-3 0,9-3-7 16,-6 2 6-16,-3 6 7 15,0 5-8 1,-6 3 0-16,3 5-14 0,-3 1-12 16,6-7-3-16,3-4-33 0,-3 2-14 15,6-8 27-15,-2-2 13 0</inkml:trace>
          <inkml:trace contextRef="#ctx0" brushRef="#br0" timeOffset="7746.9944">17138 7091 252 0,'-3'0'96'0,"9"-5"-75"0,-9 7 23 16,6 1 7-16,-6 5-14 0,0 2-3 15,-3 6-14-15,-6 3-2 16,3 2-11-16,-3 0-15 0,-3 3-5 15,0-3 8-15,1 0 7 16,2 0-55-16,3-5-26 16,3-8 40-16,0-2 19 15</inkml:trace>
          <inkml:trace contextRef="#ctx0" brushRef="#br0" timeOffset="7981.422">17209 7099 276 0,'-6'0'104'0,"0"16"-81"0,1 2 14 0,2-10-1 0,-6 11 1 16,-3 7 2-16,-3 3-10 15,-3 3-3-15,3 2-15 16,3-7-9-16,0 2-4 0,-3-5-17 15,6-3-5-15,3 0-50 16,1-5-19-16,2-8 48 0,3-11 23 16</inkml:trace>
          <inkml:trace contextRef="#ctx0" brushRef="#br0" timeOffset="8231.0299">17227 7205 308 0,'-9'0'115'0,"6"-3"-89"0,0 6-6 0,3 2-6 15,-6 8 13-15,-3 8 10 16,-2 8-2-16,-7 8 0 16,-3 0-20-16,-3 8 2 0,-9 0 1 15,1 0-8-15,-1 0-1 16,3 0-3-16,3-5-1 0,3-3-8 31,4-5-2-31,5-6-45 0,3-5-18 16,3-10 31-1,6-11 20-15</inkml:trace>
          <inkml:trace contextRef="#ctx0" brushRef="#br0" timeOffset="8462.3875">16986 7538 332 0,'-18'3'123'0,"21"-3"-95"0,-18 8 11 15,12-3-1 1,-6 3-17-16,-5 5-4 0,-4 6 1 16,0-1 0-16,0 3-9 15,6-5-8-15,0 3-1 16,3-3-16-16,3-6-6 0,0-2-55 15,6-8-25-15,0-5 50 16,3-3 27 0</inkml:trace>
          <inkml:trace contextRef="#ctx0" brushRef="#br0" timeOffset="8644.128">16867 7604 360 0,'-18'11'134'0,"12"2"-104"0,-6 13 12 15,6-12-4-15,-3 2-10 16,-2 5 0-16,-1-3-15 0,3 3-6 16,0-7-4-16,3-1-44 0,3-5-18 0,0-3-91 15,3-5-41-15,3-5 102 32</inkml:trace>
          <inkml:trace contextRef="#ctx0" brushRef="#br0" timeOffset="8831.61">16861 7639 300 0,'-15'15'112'0,"6"4"-87"0,3-1 13 0,3-7 1 0,-3 8-3 0,0-4 2 16,1 4-18-16,-1-6-7 15,0 3-8-15,3-5-41 0,0-1-18 0,3-4-72 16,0-6-30-1,3-3 82-15</inkml:trace>
          <inkml:trace contextRef="#ctx0" brushRef="#br0" timeOffset="9003.4909">16837 7755 360 0,'-21'21'134'0,"16"-10"-104"0,-10 7 9 0,9-12-3 0,0 4-10 15,-3 3-1-15,0-5-16 16,0 3-7-16,3-3-2 16,3-3-61-16,0-2-25 0,0-6 43 15,3-2 21-15</inkml:trace>
          <inkml:trace contextRef="#ctx0" brushRef="#br0" timeOffset="9227.5858">16766 7728 332 0,'-15'0'126'0,"12"6"-98"0,-3 2 8 0,3-3-2 15,-3 3-5-15,-3 3 3 16,0 2-11-16,-3 3-3 0,6-3-10 16,-6 3-5-16,7-3-2 15,2 0-28-15,0-5-11 16,3-3-52-16,0-2-22 0,6-8 56 31</inkml:trace>
          <inkml:trace contextRef="#ctx0" brushRef="#br0" timeOffset="10504.4958">16843 7747 340 0,'-3'3'129'0,"6"5"-100"0,-6 5 4 0,3-5-2 16,-3 2-11-16,-3 4-2 16,-3 1-2-16,-2 1 3 15,2 0-11-15,-3 0 0 0,3-3-1 0,0 1-10 16,3-4-3 0,0-2-28-16,3-5-10 0,3-3 2 15,6-6 3-15,0-4-11 16,3-3-3-16,3-3-25 15,0-3-28 1,2 1 37 0,-2-1 91-16,-3 3 46 0,0 3 26 15,-3 5 8-15,-3 0-41 16,-3 6-16-16,0-1-27 16,-3 6 3-16,-3 4 3 0,-3 4-4 15,0 2 1-15,0-2-8 16,1 2-3-16,-1 0-5 15,3-5-4-15,3 0-7 0,0-5-4 16,3 2-16 0,0-5-9-16,6 0 10 0,0-3 6 15,3-4-6-15,-1 1-1 16,1-2 1-16,0 0 0 16,0 0 11-16,-3 1 9 15,0 1 9-15,-3 1 6 16,0 2 19-16,-3 1 8 15,0-1-5-15,-3 6-4 16,0 2-8-16,-3 6-2 16,0-4 1-16,-6 9 2 15,-3 3 0-15,1 2-1 16,2 0-6-16,0 0-4 16,0-7-3-16,0-1-2 15,3-3-8-15,3-2-2 16,-3 0-7-16,3 0 0 0,3-5-10 15,0-3-3-15,0-5-4 16,3-1-2-16,-3-2 17 16,3-2 7-16,-3 2 6 0,3-3 1 15,-3 6 0-15,0-3 0 16,0 3 15-16,0 10 10 16,0-5-7-16,-3 5 0 15,0 3 1-15,1-2 0 16,-1 4-6-16,0-5-3 15,0 3-3-15,3-2-2 16,0-4-6-16,0-2-1 16,3-2-6-16,0-1-2 15,0-2-6 1,3-6 2 0,-3 8 0-16,3-2 11 15,-3 0 4-15,-3 0 4 16,0 5 2-16,3 0-3 15,-3 2-3-15,3-4-3 16,3 4-1-16,0 6 2 16,0-3 2-16,3 1-16 0,0-1-4 15,0-2 7 1,2-3 6-16</inkml:trace>
          <inkml:trace contextRef="#ctx0" brushRef="#br0" timeOffset="10974.286">16677 7874 312 0,'-3'0'118'0,"-6"8"-92"0,12-11 13 16,-3 3 0-16,0 0-6 15,0 0 3-15,0 0-16 16,6 6-6-16,-6-6-9 16,0 8-2-16,0-3 3 15,0 3-3-15,6 2 0 0,-1-2-3 16,-5-8-3-16,6 6-7 16,-3-1-4-16,-3-5-1 15,0 0 1-15,0 0 6 16,0 0 4-16,-3-3 3 15,0 1 3-15,0-4 1 16,-2 4 1-16,-1-1 6 0,0-2 4 16,-3 2 4-16,6-2 1 15,-3 5-8-15,6 0-4 16,-3 0-7-16,3 0-2 16,6 10 1-16,9 4 2 31,2-1-9-31,-2 0-4 15,-3 0-56-15,0-2-23 16,-3-6 47-16,0 3 22 16</inkml:trace>
          <inkml:trace contextRef="#ctx0" brushRef="#br0" timeOffset="12732.6239">16739 7919 280 0,'-6'0'107'0,"9"-3"-83"0,-6 1 15 0,3 7 3 15,0-5-19-15,0 5-2 16,3 1 0-16,0-1 1 0,6 0-11 15,0 6 0-15,0-3 0 16,3 2-2-16,3-2 2 0,0-3-6 16,-1 3-1-16,1-5 0 0,0 5 0 15,-3-3-2-15,-3 3-2 16,-3-5-2-16,0 2-1 16,-6-5 4-16,3 5 1 15,-3-7-3-15,-3 2 1 16,0 0-2-16,-3-3 0 15,-3-2 2-15,0-3 0 16,-3 0 2-16,0-3 1 16,0 3 1-16,1 1 2 15,-1-1 8-15,3 0 3 16,3 2-6 0,0 1-4-16,3 5-7 0,0 0 0 15,3-3-2-15,3 3 0 16,3 6 0-1,3 2 0-15,3-3 2 0,-1 0 0 16,1 1 0-16,0-1 2 16,-3-3-1-16,-3 4-1 15,0-4 3-15,-6-2 2 0,0 0 0 16,-3 0 2 0,-3-5-2-16,0 0-3 15,0-6-1-15,-3 1-3 16,3-1 1-16,0 1 1 15,3-4 0 1,3 4-3-16,3-1 2 0,3 6-4 0,3-3-1 16,0 3 3-16,0 2 3 15,3 3 1-15,-3 3-1 16,0-1 1-16,0-2 1 16,-3 6-1-1,-3-4-1-15,-3-2 3 16,0 0-4-16,3 5-2 15,-3-5-51-15,0 0-24 16,0 0 40-16,0 0 18 16</inkml:trace>
        </inkml:traceGroup>
        <inkml:traceGroup>
          <inkml:annotationXML>
            <emma:emma xmlns:emma="http://www.w3.org/2003/04/emma" version="1.0">
              <emma:interpretation id="{8C8CDB88-A89E-4B27-A4DC-90AFF35BDEE4}" emma:medium="tactile" emma:mode="ink">
                <msink:context xmlns:msink="http://schemas.microsoft.com/ink/2010/main" type="inkWord" rotatedBoundingBox="16579,7676 17076,7551 17179,7960 16682,8084"/>
              </emma:interpretation>
              <emma:one-of disjunction-type="recognition" id="oneOf1">
                <emma:interpretation id="interp5" emma:lang="en-US" emma:confidence="0.5">
                  <emma:literal>Either</emma:literal>
                </emma:interpretation>
                <emma:interpretation id="interp6" emma:lang="en-US" emma:confidence="0">
                  <emma:literal>Eider</emma:literal>
                </emma:interpretation>
                <emma:interpretation id="interp7" emma:lang="en-US" emma:confidence="0">
                  <emma:literal>Eidoi</emma:literal>
                </emma:interpretation>
                <emma:interpretation id="interp8" emma:lang="en-US" emma:confidence="0">
                  <emma:literal>Einar</emma:literal>
                </emma:interpretation>
                <emma:interpretation id="interp9" emma:lang="en-US" emma:confidence="0">
                  <emma:literal>Eilis</emma:literal>
                </emma:interpretation>
              </emma:one-of>
            </emma:emma>
          </inkml:annotationXML>
          <inkml:trace contextRef="#ctx0" brushRef="#br0" timeOffset="9398.955">16763 7713 340 0,'-9'10'126'0,"6"-2"-98"0,-3 8 1 15,3-8-5-15,-3 3-1 0,0 2 6 16,-3 0-14-16,0 0-6 16,3 3-5-16,-3-8-15 0,3 0-2 15,3 0-67-15,3 0-27 16,0 0 55-16,6-14 26 16</inkml:trace>
          <inkml:trace contextRef="#ctx0" brushRef="#br0" timeOffset="13459.6474">16837 7924 288 0,'-3'-5'107'0,"3"5"-83"0,0-5 19 0,0 5 3 16,0 0-26-16,0 0-9 16,0 0 13-16,3 0 7 15,3 2-15-15,0 6 3 0,3 0-1 16,0 0-4-16,3 0 0 16,-3 0-8-16,3-3-2 15,-3 1-2-15,0-1 1 16,0-5 0-16,-6 5 1 15,3 0-5-15,-4-2 1 16,-2-3 0-16,-2 0-3 16,-4 0 0-1,0 3-1-15,-3-9 3 16,0 1 0-16,3 0 1 16,0 0 0-16,3 5 0 15,0-6-3-15,3 4 2 16,0-1-1-16,3 8 0 0,6-2 2 15,-3 0 0-15,3 5 0 16,0-3 0 0,-3-3 0-1,0 6-3 1,-1-8 0-16,-5 0-3 0,0 0-1 0,-3-2-5 16,1-1 0-16,2 0 4 15,-3-2 4-15,-3 0 3 16,3 0 3-1,0 2-1-15,3-5-1 16,-3-3 1-16,6 9-1 0,-3-3 2 16,6 5 1-16,-3 0 3 15,0 2 3-15,2 6 0 16,-2-5 0-16,3 2-3 16,-6 0-1-1,0-5-6-15,3 0-1 0,-3 0-17 16,0 0-7-16,0 6-126 15,-3-9-54 1,6 0 107-16</inkml:trace>
          <inkml:trace contextRef="#ctx0" brushRef="#br0" timeOffset="11724.5304">16694 7977 236 0,'-6'5'90'0,"3"-23"-70"0,6 26 4 0,-3-11-3 0,0 3-2 15,3 0 3-15,-3-2-12 16,3-4-3-16,0 4-5 15,3-1 1-15,0 0 0 0,0 1-1 16,0-4-2-16,0 6 3 16,0 0 0-16,-6 0 12 0,0 0 5 15,0 6 7-15,3-1 4 16,-3 0-2-16,-3 1 0 16,-3-4-12-16,3 1-3 15,-3 0-10 1,0-1-5-16,-3 1-18 0,6-3-5 15,0 0-116 1,3-3-49-16,3 1 96 16</inkml:trace>
          <inkml:trace contextRef="#ctx0" brushRef="#br0" timeOffset="11279.383">16674 7940 300 0,'-9'-5'112'0,"9"10"-87"0,-3-7 7 15,3 9-3-15,0-7-16 16,0 0-2-16,0 0-7 0,0 6-1 16,0-6-1-16,3-6 1 0,3 14 2 0,-3-2-4 15,6-1-3-15,-1 0-65 16,-2 1-30-16,0-4 49 16,3 1 24-16</inkml:trace>
          <inkml:trace contextRef="#ctx0" brushRef="#br0" timeOffset="16018.5193">17087 7646 244 0,'0'3'93'0,"6"2"-72"0,-6 1 7 0,0-1-2 16,0 3 3-1,6 0 5-15,-6 0-14 0,6 2-4 16,-6 4-10 0,0-1-11-16,3-5-1 0,0 0-62 0,0-3-24 15,-3-5 46-15,0 0 25 16</inkml:trace>
          <inkml:trace contextRef="#ctx0" brushRef="#br0" timeOffset="16754.9402">17090 7707 232 0,'6'3'88'0,"-6"-3"-69"0,0 0 37 16,0 0 11-16,0 0-21 16,3-3-6-16,-3 1-20 0,0-6-5 15,-3 2-9-15,3-1 5 0,0-4 2 16,0 0 2-16,-3-2 1 16,3 3 3-16,-6-4 0 15,0-2-2-15,-3 8 0 16,3 1-7-16,1-1-4 15,-4-3-3 1,3 6-18-16,-3-1-5 16,3 4-98-16,3 2-44 15,0 2 83-15,9 4 39 16</inkml:trace>
          <inkml:trace contextRef="#ctx0" brushRef="#br0" timeOffset="16211.3921">17126 7747 332 0,'-6'-5'123'0,"9"10"-95"0,-3-8 7 15,0 3-1-15,-3 6-13 16,-3 2-2-16,-3 0-9 16,6 2-4-16,-6-2-3 15,6 3-14-15,0-6-4 0,3 0-101 31,0-2-43-31,12-14 81 16</inkml:trace>
          <inkml:trace contextRef="#ctx0" brushRef="#br0" timeOffset="13765.5954">16900 7972 280 0,'0'8'107'0,"6"-6"-83"0,-6-2 13 16,0 6-1-16,0-1-4 0,6 3 3 16,-3 0-17-16,3-3-6 15,-6 1-7-15,0-1-15 0,0-5-3 16,0 0-104 0</inkml:trace>
          <inkml:trace contextRef="#ctx0" brushRef="#br0" timeOffset="15375.0477">16971 7665 340 0,'3'3'126'0,"0"-6"-98"0,-3 0 6 0,0 3-6 15,0 0-3-15,6 3 2 16,0 2-1-1,0 3-1-15,6 3-14 0,0-1-4 16,0 1-1-16,0 2-3 0,-3-2 0 16,0-1-1-16,-4-2 1 15,4 0-2-15,-6-2-1 16,3-1 1-16,-3 0-1 16,-3-2 2-16,0-3 1 15,0 0-1-15,-3-3 1 16,0 0-4-16,-3-4-4 15,-8-9 2 1,-1 0 2 0,6 3 3-16,-6-3 1 15,6 5 3-15,0 3 1 0,6 0-3 0,-3 3-1 16,6 2-1-16,-3-2-2 16,3 5-4-16,0 0 0 15,6 5 2-15,-3 3 3 16,9 0 0-1,-3 0-1-15,6 0 1 16,-9 0-1-16,0 3-3 0,0-6 2 0,-3 0-1 16,-3-5 0-16,3 0 0 15,-6 0 0-15,0-3 0 16,-3 1 0-16,3-3 2 16,-6-6 0-16,0 3 0 15,3 0 2-15,3 0-1 16,0 3-1-1,0 2-4-15,3-2 0 0,3 2 0 16,3 1 2-16,3 2-1 16,0-3 1-16,0 3 2 15,-3-3 0-15,-3 1-3 16,3-4 2-16,-6 4-1 16,5-4 0-16,-2 1 2 0,0-3 0 15,3 3 0-15,-6 0 2 16,3 2-1-16,-3-2-1 15,3 2 1-15,0 0-1 16,0 3-3-16,-3 0 0 16,6 6 4-16,-3 2 1 15,3 2 2-15,-3 1 0 16,3-1-2-16,-3 1 1 16,3 0-2-16,-6-3 2 15,3-1-2-15,-3-4-1 16,3 2-2-16,-3-5 1 15,-3 6-4-15,0-6-1 16,-3-3-6 0,0 0-3-16,0-2 9 15,0 0 2-15,-3 0 6 16,3-1 1-16,0 1 3 16,0 0 3-16,-3 5-4 15,7-3-1-15,-1 6-4 16,3-3-3-16,0 2 2 15,3 4 0-15,-1-1 3 16,1 3 1-16,-3-3-1 0,6 0 1 16,-3 1-2-16,-3-6-1 15,0 0 3-15,0 0 0 16,0-3 1-16,-3 0 0 16,0 1-2-16,-3-4-2 15,-2-4 3-15,2-1 2 16,3 1 0-16,-6-1 0 15,6 1-3-15,-3-1-2 16,3 3 1-16,-3 3-1 0,3-3-3 16,0 2 0-1,3 4-1 1,9 4 3-16,-6 1 0 0,9 0 1 0,-6 2 0 16,3-2 0-16,-3-3 2 15,2 0-1 1,-5 2-1-16,0 1 3 0,-3-3 0 15,3 0-10 1,-6-5-3-16,-3 2-103 16,6-2-46-16,3 2 80 15,3 0 39-15</inkml:trace>
          <inkml:trace contextRef="#ctx0" brushRef="#br0" timeOffset="15768.4491">17037 7607 416 0,'-12'0'156'0,"9"-3"-121"0,3 0 1 0,3 3-6 15,-6 0-19-15,9 3-3 16,-6-6-23-16,-6 1-8 15,12 2 12-15,0 0-13 0,-3 0-3 0,-3 5-10 16,6 0-4 0,3 3-84-1,-3-2-40-15,2 2 85 16</inkml:trace>
          <inkml:trace contextRef="#ctx0" brushRef="#br0" timeOffset="9635.406">16822 7721 348 0,'-9'7'129'0,"9"-4"-100"0,-2 10-4 16,-1-5-7-16,0 3 10 16,-3 2 9-16,-3 3-14 15,0 3-6 1,-3 2-10-1,3 0-9-15,0-3-2 0,3-7-27 0,0-3-11 16,3-3-4 0,3-5 3-16,0-2-47 15,6-4-20-15,0-4 57 0,3-4 29 16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3:50.653"/>
    </inkml:context>
    <inkml:brush xml:id="br0">
      <inkml:brushProperty name="width" value="0.05292" units="cm"/>
      <inkml:brushProperty name="height" value="0.05292" units="cm"/>
      <inkml:brushProperty name="color" value="#0070C0"/>
    </inkml:brush>
  </inkml:definitions>
  <inkml:traceGroup>
    <inkml:annotationXML>
      <emma:emma xmlns:emma="http://www.w3.org/2003/04/emma" version="1.0">
        <emma:interpretation id="{3F3E7A03-F7D5-4BA2-86A8-C37B677AA08D}" emma:medium="tactile" emma:mode="ink">
          <msink:context xmlns:msink="http://schemas.microsoft.com/ink/2010/main" type="writingRegion" rotatedBoundingBox="5751,6788 7500,6766 7512,7744 5763,7767"/>
        </emma:interpretation>
      </emma:emma>
    </inkml:annotationXML>
    <inkml:traceGroup>
      <inkml:annotationXML>
        <emma:emma xmlns:emma="http://www.w3.org/2003/04/emma" version="1.0">
          <emma:interpretation id="{EDAA111B-44AA-4615-AEC6-46A05E8405A5}" emma:medium="tactile" emma:mode="ink">
            <msink:context xmlns:msink="http://schemas.microsoft.com/ink/2010/main" type="paragraph" rotatedBoundingBox="5751,6788 7500,6766 7512,7744 5763,7767" alignmentLevel="1"/>
          </emma:interpretation>
        </emma:emma>
      </inkml:annotationXML>
      <inkml:traceGroup>
        <inkml:annotationXML>
          <emma:emma xmlns:emma="http://www.w3.org/2003/04/emma" version="1.0">
            <emma:interpretation id="{37F2A211-D367-409E-877D-38FA3B396B15}" emma:medium="tactile" emma:mode="ink">
              <msink:context xmlns:msink="http://schemas.microsoft.com/ink/2010/main" type="line" rotatedBoundingBox="5751,6788 7500,6766 7509,7476 5760,7498"/>
            </emma:interpretation>
          </emma:emma>
        </inkml:annotationXML>
        <inkml:traceGroup>
          <inkml:annotationXML>
            <emma:emma xmlns:emma="http://www.w3.org/2003/04/emma" version="1.0">
              <emma:interpretation id="{EEC5EED5-0D0A-4701-B675-7B3F07A03D8C}" emma:medium="tactile" emma:mode="ink">
                <msink:context xmlns:msink="http://schemas.microsoft.com/ink/2010/main" type="inkWord" rotatedBoundingBox="5751,6788 7500,6766 7509,7476 5760,7498"/>
              </emma:interpretation>
              <emma:one-of disjunction-type="recognition" id="oneOf0">
                <emma:interpretation id="interp0" emma:lang="en-US" emma:confidence="1">
                  <emma:literal>encrypt</emma:literal>
                </emma:interpretation>
                <emma:interpretation id="interp1" emma:lang="en-US" emma:confidence="0">
                  <emma:literal>encryp +</emma:literal>
                </emma:interpretation>
                <emma:interpretation id="interp2" emma:lang="en-US" emma:confidence="0">
                  <emma:literal>encrypt -</emma:literal>
                </emma:interpretation>
                <emma:interpretation id="interp3" emma:lang="en-US" emma:confidence="0">
                  <emma:literal>eneryp +</emma:literal>
                </emma:interpretation>
                <emma:interpretation id="interp4" emma:lang="en-US" emma:confidence="0">
                  <emma:literal>encrypt _</emma:literal>
                </emma:interpretation>
              </emma:one-of>
            </emma:emma>
          </inkml:annotationXML>
          <inkml:trace contextRef="#ctx0" brushRef="#br0">5821 7096 228 0,'-3'3'88'0,"3"2"-69"0,0-10 15 15,0 5 3-15,0 0-4 16,0 0 3-16,0 0-5 16,0-3-1-16,-3 3-17 15,0 0-3-15,6 5 0 16,3 1-2-16,0-4 1 16,3 1-1-16,3 0 0 15,0 2 0-15,3-5-2 0,-1 0-1 16,1 3-3-16,0-3 1 15,0-6 0-15,-3 6 3 16,-6-2-1-16,3-4 0 16,-6 4-6-16,6-4 1 15,-3-2-2-15,-3 1 0 16,-3-4 0-16,0 3-2 16,-3-3 0-1,-3 1 0-15,-3-1 0 16,0 6-2-16,-3 2 1 15,0-2 1-15,-3 5 2 16,0 0-4-16,-2 3 2 16,-1 7 0-16,0-7 2 15,3 8 1-15,-3-1 1 16,3 1 0-16,0 2 2 0,3 3-1 16,3 0 2-16,4 2 2 15,2 3 2-15,6 3-1 16,2-3 1-16,7-2-2 15,3-1 0-15,6-2-3 16,0-3 1-16,3-2-4 16,0-8 0-16,-1-3-17 15,-2-3-5-15,-3-5-95 16,0-5-39-16,0 0 78 16,-9 2 40-16</inkml:trace>
          <inkml:trace contextRef="#ctx0" brushRef="#br0" timeOffset="457.2495">6056 7054 268 0,'-6'-3'101'0,"9"16"-78"0,9 6 9 0,-6-9-3 16,-6 4-2-16,3 2 1 0,-3 2-4 16,3-2-3-1,-3-3-11-15,0 0-4 0,0-2 0 16,0 0-12-16,0-3-3 0,0-3 10 16,0-5 6-16,3-3-7 15,0-2-4-15,3-6 4 16,-6-5 4-16,6 1-4 15,0-7 0-15,3-1 4 16,0 4 2-16,3 1 9 16,2-1 2-16,1 8-6 15,0 4-2-15,0 4-3 16,0 6-1-16,3 7 1 16,-6 3 1-16,0 1-1 15,-3 4-1-15,-3 3-1 16,-3-2 0-16,0-1-7 15,-1 1 0-15,4-3-41 16,-6-3-18-16,3-3-67 16,3-4-26-1,3-6 83-15</inkml:trace>
          <inkml:trace contextRef="#ctx0" brushRef="#br0" timeOffset="769.7878">6503 7070 244 0,'-9'-8'90'0,"12"5"-70"0,-9 3 2 15,3-3-6-15,-3 3 17 16,0 0 22 0,-9 8-17-16,0 0-20 15,3 0-3-15,-3 5 1 0,0 1-10 16,4 4-4-16,5 3-10 15,3-2-5-15,6-1 24 16,3 1 12-16,5-1-11 16,7-4-6-16,3-4-9 0,-3-4-1 15,3-6-16-15,-3 0-4 16,0-6-114 0,-7-4 76-16,4-4 26 15</inkml:trace>
          <inkml:trace contextRef="#ctx0" brushRef="#br0" timeOffset="1129.1084">6586 7038 332 0,'-6'8'126'0,"6"-13"-98"0,9 31-8 0,-9-15-8 16,6-1 4-16,-3 6 7 15,0 0-3-15,0 0-1 16,3 0-11-16,-6-3 1 0,0 0 2 15,3-2-4-15,-3-3-2 16,0 0 2 0,0-3 2-16,-6-2-6 15,6-6-4-15,-9-2-3 16,12-1 3-16,-6-2 0 16,3 0 3-16,0 1-1 15,9-1-1-15,-3-6 3 16,3 4 2-16,0 4 0 15,3-4 2-15,-4 2-4 16,4 0-2-16,0-5-5 16,3 7-2-16,0 4-39 15,-3 2-15-15,0 0-54 16,0 0-22-16,-3 0 72 16,0 2 33-16</inkml:trace>
          <inkml:trace contextRef="#ctx0" brushRef="#br0" timeOffset="1328.686">6785 7093 328 0,'-3'8'123'0,"0"-16"-95"0,6 6 11 0,-3 2 1 16,6 2-18-1,0 4-2-15,3-4-1 0,0 1 2 16,0 8-11-16,-3-1-1 16,6 6 1-16,-3 0-4 15,0-3-16-15,0 0-6 16,0-2-45-16,-3-3-20 15,0 0-60 1,-6-8-27-16,9 0 88 16</inkml:trace>
          <inkml:trace contextRef="#ctx0" brushRef="#br0" timeOffset="1546.3985">7009 7070 340 0,'-18'0'126'0,"24"8"-98"0,-9-14-10 0,0 12-12 16,0 4 8-16,-3 9 10 16,-6 5 3-16,-3 10 2 15,-3 8-16-15,-3 3 3 0,4 3 4 16,2-6-9-16,3-5-3 16,0-5-12-16,6-8-3 0,0-3-18 15,3-3-9 1,3-10-42-16,6-5-16 15,0-6 48-15,3-10 23 0</inkml:trace>
          <inkml:trace contextRef="#ctx0" brushRef="#br0" timeOffset="1983.9053">7083 7062 344 0,'-3'0'129'0,"-3"-19"-100"0,3 32-7 0,9-7-9 15,-3 4-9-15,0 6 2 16,-3 8 8-16,3 5 5 16,-3 8-9-16,0 0 1 0,-3 0 2 15,3-2-5-15,-3-9-2 16,3 1-1-16,-3-9 1 16,3-5-8-16,-3-2 0 15,0-3-2-15,0-13-7 16,0-9 2-1,3-4 2-15,-3-6 2 0,3-2-11 16,0-4-4 0,6-1 13-16,0-4 7 15,6 9 4-15,-3-3 3 0,3 5 0 16,3 5 1-16,0 6 2 16,3 3 4-16,-4 4-2 15,1 6 1-15,0 8-1 16,-3 0 0-16,-6 3 0 15,-6 2 2-15,-6 5-5 16,-3 1-3-16,0 0-12 16,-3-4-6-16,0 1-49 0,3-5-23 15,-2-6 44-15,5-5 22 16</inkml:trace>
          <inkml:trace contextRef="#ctx0" brushRef="#br0" timeOffset="2218.2164">7357 6773 384 0,'-3'-5'145'0,"3"5"-112"0,6 5-12 0,-3 6-14 16,0 10 7-16,0 8 8 15,-3 6 4-15,0 10 2 16,0-6-15-16,0 1-1 0,0 0-1 0,0-3-11 15,0-3-2-15,3-2-43 16,0-3-20-16,-6-8-64 16,0-8-28-16,0-5 83 15,-3-5 38-15</inkml:trace>
          <inkml:trace contextRef="#ctx0" brushRef="#br0" timeOffset="2414.9624">7196 7011 400 0,'-9'0'151'0,"15"-2"-118"0,9 2-11 15,-6 5-14-15,9-2-1 16,6-1 5-16,5-2 1 16,4 0 2-16,6-8-8 15,0 3-24-15,-4-3-9 0,1-5 13 16,-3-3 8-16</inkml:trace>
        </inkml:traceGroup>
      </inkml:traceGroup>
      <inkml:traceGroup>
        <inkml:annotationXML>
          <emma:emma xmlns:emma="http://www.w3.org/2003/04/emma" version="1.0">
            <emma:interpretation id="{08DA57DF-C6EB-4693-9880-F6FECC6052C8}" emma:medium="tactile" emma:mode="ink">
              <msink:context xmlns:msink="http://schemas.microsoft.com/ink/2010/main" type="line" rotatedBoundingBox="6040,7391 6903,7317 6940,7752 6077,7825"/>
            </emma:interpretation>
          </emma:emma>
        </inkml:annotationXML>
        <inkml:traceGroup>
          <inkml:annotationXML>
            <emma:emma xmlns:emma="http://www.w3.org/2003/04/emma" version="1.0">
              <emma:interpretation id="{BF318EB1-0EB8-40E7-8B54-33A867238171}" emma:medium="tactile" emma:mode="ink">
                <msink:context xmlns:msink="http://schemas.microsoft.com/ink/2010/main" type="inkWord" rotatedBoundingBox="6040,7391 6903,7317 6940,7752 6077,7825"/>
              </emma:interpretation>
              <emma:one-of disjunction-type="recognition" id="oneOf1">
                <emma:interpretation id="interp5" emma:lang="en-US" emma:confidence="1">
                  <emma:literal>with</emma:literal>
                </emma:interpretation>
                <emma:interpretation id="interp6" emma:lang="en-US" emma:confidence="0">
                  <emma:literal>With</emma:literal>
                </emma:interpretation>
                <emma:interpretation id="interp7" emma:lang="en-US" emma:confidence="0">
                  <emma:literal>withe</emma:literal>
                </emma:interpretation>
                <emma:interpretation id="interp8" emma:lang="en-US" emma:confidence="0">
                  <emma:literal>witch</emma:literal>
                </emma:interpretation>
                <emma:interpretation id="interp9" emma:lang="en-US" emma:confidence="0">
                  <emma:literal>withy</emma:literal>
                </emma:interpretation>
              </emma:one-of>
            </emma:emma>
          </inkml:annotationXML>
          <inkml:trace contextRef="#ctx0" brushRef="#br0" timeOffset="3578.3542">6056 7578 224 0,'0'-11'85'0,"15"14"-66"0,-12-6 1 0,0 0-4 16,-3 3 11-16,3-2 7 15,-3 2 5-15,0 5 3 16,3 3-23-16,0 0-6 0,0 8-5 15,-3 0 7-15,0 2 4 16,3 1-9-16,0-3-3 16,3 0-5-16,0-6-2 15,0 1-2-15,3-9-1 16,0-2-1 0,0-2 0-16,-4-4 0 15,1-2-4-15,0 1-2 16,-3 1 5-16,3 1 2 0,-3 2 3 15,-3 3 0-15,0 0 8 16,3 6 7-16,3 4-3 16,0 1-2-16,0-3 3 15,3 0 2-15,6 0 3 16,0-8 1-16,0 0-6 0,-3-6 0 16,0-2-6-16,-1-2 1 15,-2 2-10-15,-3-5-3 16,-3-1-19-16,0 4-8 15,-3-3-104-15,0 2-48 16,3-2 95-16,0 5 45 16</inkml:trace>
          <inkml:trace contextRef="#ctx0" brushRef="#br0" timeOffset="3746.6194">6393 7580 408 0,'0'16'154'0,"5"0"-120"0,-2 5-10 0,0-13-12 16,-3 5-15-16,3-2 2 16,-3 0-6-16,0-1 0 15,0-2 3-15,3-3-101 0,-3-5-46 16,3-5 76-16,-3 0 37 16</inkml:trace>
          <inkml:trace contextRef="#ctx0" brushRef="#br0" timeOffset="4027.7653">6357 7443 428 0,'-12'0'162'0,"21"-6"-126"0,-12 4-30 15,6 2-23-15,3 0 3 16,3-5 6-16,3-3-29 16,0 0-14-16,2-3 26 15,7-2-21-15,-3 0-5 0,-6 2 11 16,6 3 6-16,-3 3 50 15,3 5 24-15,-6 2 27 16,-1 6 11-16,-2 6-24 16,-3 9-9-16,-9 12-23 15,6 2-8-15,-6 0-7 0,0 3 0 16,0-1-6-16,3-2-3 16,3-5-39-16,-6-5-17 15,6-9 29-15,-3-5 14 16</inkml:trace>
          <inkml:trace contextRef="#ctx0" brushRef="#br0" timeOffset="4222.9048">6422 7498 408 0,'-9'-18'154'0,"18"31"-120"0,3-13-14 0,-3 3-13 0,6-3-7 15,3-3 4 1,3 3-1-16,-3-3-2 16,5 3 0-16,-5 3-48 0,3-3-20 0,-3-3 34 15</inkml:trace>
          <inkml:trace contextRef="#ctx0" brushRef="#br0" timeOffset="4583.7441">6672 7361 368 0,'0'5'140'0,"3"-2"-109"0,-3 10-13 0,3-3-14 16,0 9 15-16,0 10 13 15,-3-2-2-15,-3 2-2 16,3 2-16 0,0-1 3-16,0 1 3 0,0-4-10 0,-3-3-2 15,3-3-4-15,0-8 1 16,-3-2-7-1,3-4-1-15,0-7-3 0,6-2 2 16,3-14-12-16,0 0-5 16,3-2-17-16,3 2-7 15,0 0 36-15,3 0 16 0,2 5 12 0,1 11 5 32,0 3 5-32,-3 5 6 0,6 5-1 15,-9 6 1-15,0 2-10 0,-3 3-1 16,-1-3-15-16,-2-3-7 15,-3 1-60-15,-3-6-25 16,0-5 36-16,0-3 19 16</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8:33.105"/>
    </inkml:context>
    <inkml:brush xml:id="br0">
      <inkml:brushProperty name="width" value="0.05292" units="cm"/>
      <inkml:brushProperty name="height" value="0.05292" units="cm"/>
      <inkml:brushProperty name="color" value="#FF0000"/>
    </inkml:brush>
  </inkml:definitions>
  <inkml:trace contextRef="#ctx0" brushRef="#br0">13629 12549 136 0,'-3'-2'52'15,"3"2"-28"-15,0-3-13 0,0 3 15 0,0 0 1 16,0-3 3-16,-3 1-3 16,0-1-2-16,-3 0-13 15,0-5-1-15,-3 0 2 0,-3-2-1 16,-3-1 1-16,0 1-5 16,-3-1 0-16,-6 3-1 15,1 0 3-15,-4 0-3 16,-3 0 1-16,-3 0-3 15,1-2 0-15,-4 2-1 16,-3 3 2-16,-5-1-1 16,2 4 2-16,-6 2-4 0,1 2-2 15,-1 4 0-15,-3-1 1 16,4 5-1 0,-7 4-1-16,-2-1 1 0,2 0 1 15,0 3-3-15,1 3-2 16,2 4 2-16,1 6 0 15,-1 3 1-15,-5 3 0 16,-1 2 0-16,0 2 0 16,4 1 0-16,2 5 0 15,4-8 0-15,2 3 0 16,0 5 0-16,1 8 2 16,2 5-3-16,0 8 0 15,-2 5 1-15,-1 4 0 16,3 1 0-16,4 6 2 0,5-5-1 15,6-6-1 1,6 4 1-16,3 1-1 0,-5 4 0 16,2 4 2-1,3 4-3-15,3-1 0 0,0 8 1 16,6 14 2-16,0 4-1 16,3-7-1-16,3 0 1 15,12 3-1-15,3-9 0 16,3 1 2-16,3-9-3 15,6-2 0-15,9 5 1 16,-1-5 2-16,16 3 1 16,2-3 1-16,1-3-2 15,9-2 1-15,5-6-2 16,10-7 2-16,8-6-2 0,9-8-1 16,12-8 1-16,18-2-1 15,6-8 2-15,3-11 1 16,9-8 3-16,6-2 1 15,6-12-6-15,9-7 0 16,-1-5 1-16,13-8 1 16,-6 0-1-16,2-3-2 15,7-5 5-15,-6-3 4 16,2-21-1-16,-2 3 3 16,3-14-4-16,-16-5-2 15,-8-8 0-15,-12-13 1 16,-12-5 3-16,-12-14 5 0,21-33-4 15,-27-9 2-15,-20-8-3 16,-25-13 2-16,-23-8-4 16,-21-16-2-16,-27-10 0 15,-27-9 1-15,-18 17 8 16,-26-4 5-16,-18 7-5 16,-21 20-1-16,-18 13-9 15,-12 6-5-15,-18 19 0 16,-2 18 2-16,-10 7 4 15,9 25 2-15,16 10-3 16,2 14-3-16,9 10-9 16,9 10-3-16,21 14-36 15,6 8-16-15,17 16-63 0,-2 7-25 16,21-5 7 0</inkml:trace>
  <inkml:trace contextRef="#ctx0" brushRef="#br0" timeOffset="1">11935 16383 220 0,'-3'0'82'0,"6"11"-44"0,0 7-49 16,3-5 13-16,0 14 5 16,0-3 4-16,0 2 4 15,0 3 1-15,0 0-8 16,0-2 4-16,-1-6 1 0,1 0-4 0,-3-8-3 16,0-2 3-16,0-3 2 15,-3-8 5-15,-3 0 2 16,0-13-9-16,0-1-5 15,-3-4-3-15,4-3-1 16,2 0 0-16,2-3 0 16,4 8 2-16,3-3 3 15,3 1-7-15,3 5 0 16,3 7-2-16,3-2 2 16,-3 6 1-16,3-1 1 15,-1 0-16-15,4 3-6 0,0 0-36 16,-3 3-12-16,-3 0-39 15</inkml:trace>
  <inkml:trace contextRef="#ctx0" brushRef="#br0" timeOffset="2">12247 16521 192 0,'-14'10'71'0,"11"-10"-38"15,-3 3-30-15,3-1 15 0,0 4-11 16,0-1-4-16,0 6 2 15,3 5 4-15,0 2-5 16,3-2-2-16,6 5 1 0,3-5 0 16,2-3 3-16,1-5 3 15,6-3 2-15,3-5 1 16,-3-5 2-16,-3-5 2 16,-6-6 2-16,-4-3-6 15,-8 3-2-15,-8 0-5 16,-4-2-2-16,-6 2-1 15,0-3 1-15,0 6-13 0,0 5-3 16,3 0-27-16,3 8-12 16,3 3-16-16,7 5-6 15,4-3-4 1</inkml:trace>
  <inkml:trace contextRef="#ctx0" brushRef="#br0" timeOffset="3">12450 16484 212 0,'0'0'79'0,"3"0"-42"16,0 13-48-16,0-8 13 16,-3 3-2-16,3 5 2 0,0 8 4 15,-3-2 3-15,3 5-4 16,3-3-1-16,0-3 2 0,3-2-5 16,-1-2-1-16,10-9 4 15,0 0 2-15,-3-10 0 16,0 0 1-16,-3-6-6 15,-3-2-1-15,0-1 4 16,-3 1 5-16,-3 0-3 16,-3 2-1-16,3 4-5 15,-3 1 0-15,0 1 0 16,0 5 0-16,6 8-3 16,0 0 0-16,-1 5 6 0,4 0 5 15,3 0-9 1,0 1-3-16,0-4-14 15,0-4-6-15,0 2-31 16,0-8-13-16,9-8-15 16</inkml:trace>
  <inkml:trace contextRef="#ctx0" brushRef="#br0" timeOffset="4">12771 16227 288 0,'-6'-5'107'0,"6"7"-58"0,0 4-64 0,0 1 16 16,0 17-1-16,0 3 5 0,0 10 2 16,3 5 3-16,0-2-5 15,0 5-3-15,0-3 1 0,6 0-2 16,-3-4-1-16,0-9-24 16,6-6-11-16,-3-4-57 15,0-8-52 1,-3-9 47-16</inkml:trace>
  <inkml:trace contextRef="#ctx0" brushRef="#br0" timeOffset="5">12637 16420 296 0,'-6'-11'110'0,"12"9"-60"0,3-1-63 0,0-2 17 16,3 5-6-16,3-3 1 15,3 3-2-15,0 0 2 16,6 3 1-16,2 2-14 0,-2 0-3 16,0 3-18-16,-3 0-7 15,0 3 2-15,-4-3 1 16,-5 0 18-16,0 5 10 16,-3-2 9-16,-3-3 4 15,0 5 17-15,0-3 8 16,3-2-8-1,0 0-3-15,0 0 2 0,6-3 2 16,3 1 1-16,-3-4 2 16,-1-2-13-16,4-2-6 0,-3-6 2 15,0-3 3-15,-3-2-1 16,-3 0 3-16,0 5-4 16,-6-3-2-16,-3 1 0 15,-6-1 1-15,0 6-3 16,-6 2 0-16,-9 3-3 15,0 3-3-15,3 13-1 16,1-3 3-16,2 3-2 16,3 2 1-16,3 3-3 15,6 3 1-15,6-3 2 16,3 6 3-16,6-6-16 16,6-5-4-16,2-3-24 15,1-5-10-15,0-3-45 16</inkml:trace>
  <inkml:trace contextRef="#ctx0" brushRef="#br0" timeOffset="6">13185 16574 200 0,'-6'-11'77'0,"6"11"-42"0,0 5-45 0,3 1 9 16,0-1 6-16,0 3 9 15,0 0 10-15,-3 5 8 16,0 0-17-16,0-2 3 0,0-3 0 15,0 0-4-15,0-3 2 16,0-5 4-16,0 0 4 0,3-5-3 16,0-1-1-16,0-7-7 15,3 0-3-15,0-3-5 16,0 3-4 0,6 0 0-16,3-1 1 0,-1 4-3 15,4 2-2-15,3 2-12 16,0 6-2-16,0 0-43 15,12 0-18-15,8-15-52 16</inkml:trace>
  <inkml:trace contextRef="#ctx0" brushRef="#br0" timeOffset="7">13783 16494 260 0,'-9'3'99'0,"6"5"-54"0,0 2-55 0,3-2 16 16,-5 11-4-16,-1 2 3 16,0 5 0-16,3 1 0 15,0-3-3-15,0-3-8 0,0 5-4 16,3-7-3-16,6-9-194 31,3-23 107-15</inkml:trace>
  <inkml:trace contextRef="#ctx0" brushRef="#br0" timeOffset="8">13688 16372 256 0,'-6'-13'96'0,"6"13"-52"0,3-5-76 15,-3 5 4-15,0 0-9 16,9 5-1-16,6 0-16 16,0 3-7-16,3 0 5 15,5-2 4-15</inkml:trace>
  <inkml:trace contextRef="#ctx0" brushRef="#br0" timeOffset="9">13962 16436 280 0,'-9'0'104'0,"-3"8"-56"0,-9 5-49 0,15-2 20 16,-3-1-15-16,0 1-2 16,1-3-2-16,2 5 2 15,3 0-1-15,6 0-5 16,8 6 0-16,4-3 2 0,3 2 1 16,0 1 1-16,0-6 0 15,-3 6 4-15,-6-6 5 16,-3 0 10-16,-6 0 8 15,-6-2-3-15,-3 0-2 16,-6-1-15-16,-3-2-4 16,0 0-20-16,0-3-9 15,3-5-30-15,4 6-15 0</inkml:trace>
  <inkml:trace contextRef="#ctx0" brushRef="#br0" timeOffset="10">14447 16251 228 0,'-9'5'88'0,"6"16"-48"0,0 22-49 16,3-22 14-16,-3 10-1 0,0 9 2 15,-3 0-2-15,0 5-3 16,3-6 0-16,0 1-1 0,0 5 0 16,0-8-49-16,3-5-19 15</inkml:trace>
  <inkml:trace contextRef="#ctx0" brushRef="#br0" timeOffset="11">14274 16521 272 0,'-3'-11'104'0,"9"11"-56"0,9-3-60 15,-6 3 15-15,9-5-5 16,3-3 1-16,3 3 1 15,0 0 2-15,2-1-1 16,1-2-3-16,0 0-1 0,-3-2-27 16,0 5-12-16,-7-3-54 15,4-6-30 1,-6 6 57-16</inkml:trace>
  <inkml:trace contextRef="#ctx0" brushRef="#br0" timeOffset="12">14593 16322 212 0,'-6'-21'79'0,"6"21"-42"0,0 19-37 15,0-14 18-15,0 5-6 16,3 6 3-16,-3 8 5 16,0 8 2-16,0 5-11 15,-3 3-2-15,0-1-2 0,0-2-3 0,0-5-1 16,0-6 1-16,3-4 0 16,0-6-2-16,0-3-2 15,3-5 1-15,0-8 1 16,3-8-3-16,0-8-2 15,6-3-5-15,6 1 0 16,-3 2 4-16,-1 5 2 16,1 3 2-16,0 6 2 15,0 4-3-15,-3 12 0 16,0-1 3-16,-3 0 1 0,0 0-17 16,-3 1-7-16,0-1-26 15,0-5-9-15</inkml:trace>
  <inkml:trace contextRef="#ctx0" brushRef="#br0" timeOffset="13">14908 16621 220 0,'3'0'82'0,"3"0"-44"0,3 0-42 16,-3 0 15-16,3 0 1 15,3-5 2-15,0-3-1 16,-3 3 0-16,0-6-7 15,0 0 0-15,-6 1 1 0,-3-3-1 16,-6 2-1-16,-6 0-6 16,-6 9 1-16,0 4-2 0,-9 4-2 15,4 2 3-15,2 10 0 16,0 1 12-16,9 2 5 16,6 3 3-16,6-3 3 15,9 0-8-15,6-2-3 16,15-6-6-16,2-5-2 15,7-8-25-15,9-3-13 16,2-7-101 0</inkml:trace>
  <inkml:trace contextRef="#ctx0" brushRef="#br0" timeOffset="14">12828 16899 24 0,'-21'-11'11'0,"18"19"-6"0,-9-16 38 0,12 8 24 16,0 0 1-16,0-2 0 0,0 2-21 16,0 0-8-16,6 2-23 15,0 6-6-15,0-2 1 0,6 4-7 16,-3 1 0-16,3 2 0 16,-3 0 0-16,3-2-2 15,-3-3-2-15,2 5-17 16,-2-8-6-16,0 3-35 15,0-5-13-15,0-3-18 16</inkml:trace>
  <inkml:trace contextRef="#ctx0" brushRef="#br0" timeOffset="15">12914 16888 228 0,'-9'0'85'0,"6"0"-46"0,3 0-41 0,0 0 14 15,0 0-8-15,6 11-1 16,0-8 10-16,0 5 3 15,0-3-7-15,3 5-3 0,0 1-2 16,0 0-5-16,3 2 1 16,0 0-16-16,-3-2-6 15</inkml:trace>
  <inkml:trace contextRef="#ctx0" brushRef="#br0" timeOffset="16">13200 16875 208 0,'-3'0'79'0,"0"0"-42"0,3 8-37 0,0-3 16 15,0 14 0-15,0-1 2 16,0 9-1-16,0 7 0 16,3 14-9-16,0 2-3 0,0 3-1 15,3-8-2-15,0-5-2 16,-3-1 1-16,3-7 1 16,-3-5 1-16,0-9 3 15,-3 3 1-15,3-10 3 0,-3-8 4 16,3-6 1-16,0-8-8 15,0-5-4-15,3 1-5 16,2-7 1-16,4 1 1 16,0-3 0-16,3 3-3 15,0 3 2-15,0 5-1 16,3 5-2-16,0 2 3 16,0 4 0-16,-1 2 3 15,1 10 3-15,-3 3 2 16,0 6 1-16,-6-1-2 15,0 9 1-15,-3 5-4 16,0-6 0-16,0 1-1 16,-3-9-2-16,0-2-21 15,0-3-9-15,-3-2-27 16,6-3-11-16,0-8-33 16,2-3-26-16,1-13 56 15</inkml:trace>
  <inkml:trace contextRef="#ctx0" brushRef="#br0" timeOffset="17">13578 17193 260 0,'-6'0'99'0,"6"0"-54"0,0 2-53 16,3 12 24-16,3-1-3 16,0 11-4-16,0-3-3 15,3 10-3-15,3-4-3 0,0-6 1 16,2 6 1-16,1-12 3 15,3-4-2-15,3-6 0 16,-3 1-1-16,-3-12 1 16,0 1-2-16,-3-8 2 15,-3-3-4-15,-4-8 0 0,-2 6 1 16,0 2 0-16,-3 2 4 16,0 4 2-16,0 7 4 15,0 9-7 1,3 4-2-16,0 3-1 15,3 6 2-15,-3-1-6 16,3 4 1-16,3-7 1 16,0-1 1-16,0-4-21 15,3-4-8-15,-3-6-16 16,3-6-6-16,0-7-49 16,6-8-25-16,2 0 64 15</inkml:trace>
  <inkml:trace contextRef="#ctx0" brushRef="#br0" timeOffset="18">13947 17013 248 0,'-18'-14'93'0,"18"14"-50"0,3-2-48 0,0 4 17 15,0-2-9-15,3 8 0 16,0 6 10-16,0 4 6 16,3 9-10-16,0 15 0 0,0-2 1 15,-3-1-4-15,0 4 2 16,0-6-3-16,-3-6 0 15,0-9-1-15,0-4 0 16,0 3 0-16,0-10 0 16,-3-11 2-16,0-5 1 0,2-9-3 15,1-4-3-15,3-1-7 16,3-10-4 0,-3 5 3-16,6 3 4 0,3 3 0 15,3 10-1-15,0 13 3 16,0 3 2-16,3 5 2 15,-4 0 3-15,-5 9 10 16,-6-4 5-16,-3 6-3 16,-6-3 2-16,-6 0-5 15,-3-7-1-15,-5 4-6 16,-4-5-3-16,0-2-7 16,-3-3-1-16,3-3-23 0,3-2-8 15,6-3-29-15,6-13-107 31</inkml:trace>
  <inkml:trace contextRef="#ctx0" brushRef="#br0" timeOffset="19">14331 16843 224 0,'0'0'85'0,"0"0"-46"0,0 8-28 0,0-2 23 0,0-1-7 16,-3 8-1-16,0 0-12 16,-3 11-4-16,0-8-6 15,3 3-3-15,0-6 2 0,0 0-15 16,0 0-5-16,3-2-42 15,0-9-19-15,6 4-28 16</inkml:trace>
  <inkml:trace contextRef="#ctx0" brushRef="#br0" timeOffset="20">14408 16857 296 0,'-6'-3'110'0,"6"6"-60"0,0 7-63 0,-3-2 15 16,1 5-3-1,-7 9 5-15,3-4 0 0,0 1 3 16,-3 2-4-16,3-3-4 16,0 3 0-16,0-5-67 0,6-2-30 15,-3-7-10 1</inkml:trace>
  <inkml:trace contextRef="#ctx0" brushRef="#br0" timeOffset="21">18963 15499 212 0,'-15'-8'79'0,"27"6"-42"0,-18 2-28 15,6 0 22-15,6 2-2 16,-3 4 3-16,0-1-6 15,0 3-2-15,-1 5-13 16,1 3 2-16,0 3 1 0,0-1 4 16,3 3 1-16,0 0-10 15,-3-2-3-15,0-1 2 0,0-2 3 16,-3-2-4-16,0-4-2 16,0-5 0-16,0 1 1 15,0-6 3-15,0 0 2 16,0-6-5-16,0-2-2 15,0 3 0-15,3-8 0 16,3-6-5-16,3-7-1 16,3 5 1-16,3-3 0 15,0 5-2-15,0 4 0 16,-3 4-1-16,2 3 0 0,1 13-2 16,0 3-1-16,-3 8 6 15,0 3 5-15,0-1-4 16,-3 3 0-16,0 1 2 15,-3-4 1-15,0-2-4 16,0-5 1-16,-3-4 2 16,0-1 1-16,3-9-1 15,0-2 1-15,2-6-2 16,1-2 2-16,3-6-7 16,0 1 1-16,0 5-1 15,0-1-1-15,3 7 1 16,3 1 3-16,0 4-2 15,-1 7-1-15,1 3 3 0,-3 2 0 16,0 1 1 0,-3 2 2-16,0 0-17 0,-3 1-4 15,0-4-20-15,0 1-5 16,0-6-26-16,0 0-10 16,2-5-34-1</inkml:trace>
  <inkml:trace contextRef="#ctx0" brushRef="#br0" timeOffset="22">19603 15526 260 0,'-3'-3'99'0,"3"3"-54"0,-3 3-42 0,3-3 21 16,0 5-16-16,0 6-2 16,-3 7 0-16,0 1 1 0,3 4-3 15,3 4-1-15,3 7 3 0,2-2-3 16,7-5 0-1,3-9 5-15,0 1 5 0,3-9-1 16,0-7 1-16,0-8-3 16,-4-9 1-16,-5 1-2 15,-3-5 0-15,-3-1-3 16,-9-2 1-16,-6-3 0 16,-6-5 1-1,-8 8-2-15,-1 0 1 0,0 5-6 16,0 5-3-16,3 3-17 15,6 0-7-15,10 8-56 16,10-2-3 0,13 2-4-16,9 0-17 15</inkml:trace>
  <inkml:trace contextRef="#ctx0" brushRef="#br0" timeOffset="23">20091 15526 256 0,'0'-3'96'0,"-12"0"-52"0,3-2-32 0,6 5 26 16,-6 0-9-16,-6 0-2 16,-6 8-15-16,-3 0-8 15,1 16-2-15,-4-6-5 0,3 6 2 16,0 5-1-16,12 3 0 16,3-3 2-16,9-2 2 15,6-6-3-15,3-5 0 0,6-8 3 16,3-8 1-16,3-8 1 15,0-8 2 1,-1-3-1-16,-2-5 0 0,-6-7-1 16,-3-6 2-16,-3-8-1 15,-3-8 0-15,-3-8-6 16,-3 5 1-16,-3 6 0 16,0 5 2-16,0 8-1 15,3 11-1-15,0 4 1 16,3 12-1-16,0 7-5 15,3 14 1-15,3 15 0 16,3 9-1-16,0 10 1 16,0 0 3-16,3 2 4 0,0 1 3 15,6-6-16-15,0-2-5 16,-1-8-35 0,1-6-13-16,0-5-66 15</inkml:trace>
  <inkml:trace contextRef="#ctx0" brushRef="#br0" timeOffset="24">20242 15605 316 0,'-2'-3'118'0,"7"9"-64"0,1-4-67 0,-3 1 19 16,15-3-3-16,0 0 10 15,-3-3 4-15,3-5-8 16,-3 1-3-16,0-4 0 0,-1 0-5 15,-2 1-1 1,-6-3 4-16,-3-1 2 0,-6 1 0 16,-6 0 1-16,-8 5-6 15,-4 5-1-15,-3 6-5 16,0 8 1-16,0 2 0 16,3 5 2-16,4 3 3 15,5 1 2-15,6 1 5 16,6 4 3-16,6-1-4 15,9-2 1-15,8-5-5 16,4-3-2-16,3-6-11 16,0-5-6-16,2-7-34 15,-2-6-13-15,-3 3-46 16,-3-6-50-16,3-2 54 16</inkml:trace>
  <inkml:trace contextRef="#ctx0" brushRef="#br0" timeOffset="25">20543 15473 260 0,'-6'-5'96'0,"-3"10"-52"0,6 0-54 0,3 0 14 16,0 6-3-16,0 2 1 15,0 11 19-15,3 0 9 16,-3 0-15-16,0-3-2 0,0 0-1 0,0-2-7 16,0-4-3-16,0-1-1 15,0-4 1 1,0-2-1-16,3-10-5 15,0-4 0 1,0-7-9-16,3-11-4 0,0 8 6 16,3-2 4-16,0 2 5 15,3 3 3-15,0 7 4 16,3 6 4-16,-3 8-2 16,2 3-2-16,-2-1 11 15,-3 1 4-15,-3 0-4 16,0-1 1-16,-3-2-10 15,3-3-4-15,0-5-2 16,3-5 1-16,6-8-1 16,6-3 2-16,0-5-7 15,2-6 1-15,7 4-1 0,0 4-1 16,3 3 1 0,-1 14 0-16,4 10 3 0,-3 15 2 15,-3 4 9-15,-4 2 5 16,-2 5-5-16,-3-2-1 15,-3-5-23-15,-3-6-10 16,0-5-129 0</inkml:trace>
  <inkml:trace contextRef="#ctx0" brushRef="#br0" timeOffset="26">23335 15917 136 0,'-12'-8'52'0,"9"0"-28"0,-3 6-17 16,-3 2 15-16,6 0 11 15,-3-5 9-15,-5 7-5 16,2 1 1-16,0 2-22 16,-6 6-5-16,-3 5 0 0,9 2-3 15,0 14 3-15,3-6-4 16,6 9-2-16,6-6 0 0,3-3-1 16,12-5-2-1,3-2 1-15,2-11 2 0,-2-3 4 16,3-10 0-16,-6-3 2 15,-3-3-2-15,-6-10 2 16,-6 3 0-16,-9-3 1 16,-3-3 0-16,-6 3 0 15,-3 2-4-15,-3 3-3 16,-6 0-13-16,9 6-5 16,0 4-23-16,4 1-7 15,2 2-26-15,9 1-9 16,9-1-35-1</inkml:trace>
  <inkml:trace contextRef="#ctx0" brushRef="#br0" timeOffset="27">23469 15933 252 0,'-18'3'93'0,"30"5"-50"0,-18 13-52 16,6-5 14-16,-3 5-3 15,3-2 3-15,3 4 7 16,6-1 2-16,3-4-7 16,-3-2-2-16,6-6-1 0,3-2 0 15,-3-8 2-15,-1 0-1 16,4-5 0-16,-6-3-3 16,6-8 1-16,-6-2-4 15,-3-6 0-15,-3 5 1 0,-3-2 2 16,0 11 3-16,-3-1 2 15,0 3 1 1,0 0 0-16,0 6-4 0,0 7-3 16,0 5-3-16,9 4-1 15,0 4-1-15,0-2 3 16,0 0 0-16,2-3 1 16,1-2-14-16,9-3-5 15,-6-3-32-15,0 0-15 16,-3-2-42-16</inkml:trace>
  <inkml:trace contextRef="#ctx0" brushRef="#br0" timeOffset="28">23791 15666 316 0,'-9'-16'121'0,"6"16"-66"0,3 0-73 16,3 5 14-16,-3 6-7 15,6 8 2-15,-3 7 2 16,2 11 5-16,1 5 1 16,0 1 3-16,-3-1 1 0,-3 6-4 15,9-6 1-15,-3 0-16 16,0-7-6-16,-6-4-58 16,6-4-62-1,-6-3 37-15</inkml:trace>
  <inkml:trace contextRef="#ctx0" brushRef="#br0" timeOffset="29">23651 15796 304 0,'-6'-11'112'0,"12"8"-60"0,3-2-65 0,0 2 17 15,2 1-6-15,10-1 1 16,0 1 1-16,-3 2 2 0,3 0-1 16,6 0-3-16,-4 2-1 15,-2 3-71-15,9 1-30 0,0-4-1 16</inkml:trace>
  <inkml:trace contextRef="#ctx0" brushRef="#br0" timeOffset="30">24023 15880 296 0,'-18'-18'110'0,"15"18"-60"0,-9 0-54 0,6 8 21 16,-9 0-13-16,0 0 0 15,6 0-4-15,-3-1-3 16,6-1-1 0,3 4 3-16,9-4 0 0,6 7 3 15,6 0-3-15,0-2 0 16,3 2 1-16,0 8 2 15,-6 0 3-15,-3-2 2 16,-7-6 8-16,-5 6 4 16,-5-6 8-16,-7 0 4 0,-9-2-13 15,3-4-5-15,-3 1-13 16,0-2-5-16,0-4-13 16,10-2-6-16,-1 0-27 15,3 0-10-15,0-2-52 16,9-4-46-1,12 1 57 1</inkml:trace>
  <inkml:trace contextRef="#ctx0" brushRef="#br0" timeOffset="31">24151 15949 296 0,'-3'-3'112'0,"6"6"-60"0,0 5-65 0,0 0 15 15,-3 5-3-15,0 6 5 16,0 2-2-16,0 0 1 16,0-2-1-16,0 2-2 0,0-3 3 15,0-2-35-15,0-3-16 16,0-2-70 0</inkml:trace>
  <inkml:trace contextRef="#ctx0" brushRef="#br0" timeOffset="32">24166 15812 384 0,'-3'-11'143'0,"3"8"-78"0,3 1-76 16,6 2-51-16,-1 2 5 0,4 1 2 15,0 2 6-15,3 6-61 16,0 5-27-16</inkml:trace>
  <inkml:trace contextRef="#ctx0" brushRef="#br0" timeOffset="33">24431 15954 316 0,'-30'-5'121'0,"9"5"-66"0,-3 8-75 0,15-3 15 16,-9 6-7-16,3 5 5 15,-5 0 13 1,5 0 5-16,3 5-4 16,3-3-4-16,9 1 0 0,0-1-7 0,9 1 1 15,3-6-4-15,6-5 0 16,11-5-1-16,-5-6 0 16,0-5 2-16,-3-8 4 15,-6-5 1-15,-6-3 3 16,3-5-1-16,-12-8 2 15,0-11 2-15,-3 1 4 16,-6 2 5-16,-3 2 1 0,0 6 0 16,3 8 1-16,0 8-6 15,0 5-2 1,9 6-11-16,0 7-3 0,6 11-2 16,0 8 2-16,9 16 4 15,-3 7 3-15,0 1 2 16,0 8 1-16,-4-3-2 15,10-6 1-15,-6-2-15 16,0-5-5-16,6-5-62 16,-6-6-25-16,3-5-9 15</inkml:trace>
  <inkml:trace contextRef="#ctx0" brushRef="#br0" timeOffset="34">24642 16015 360 0,'-3'0'134'0,"6"3"-72"0,18 0-92 0,-6-3 13 15,-1 5-7-15,-2-3 3 16,6-2 19-16,-6-2 11 16,3-3-4-16,0-1 4 0,-6-2 4 15,3-8-3 1,-12 3-9-16,0-3-6 15,-6 3-4-15,-9 0 0 16,-6 10 7-16,-9 3 3 16,1 3 3-16,-1 10 2 15,6 3 6-15,3 10 2 16,3-2 10-16,9-5 7 0,9 7-10 16,9-2-4-16,12-3-10 15,6 3-5-15,3-8-12 16,-1-6-4-16,13-7-53 15,0-3-20-15,-4 0-60 16</inkml:trace>
  <inkml:trace contextRef="#ctx0" brushRef="#br0" timeOffset="35">23234 16412 208 0,'-3'-5'77'0,"3"5"-42"0,-6 0-19 0,6 0 22 16,0 2-16-16,0 1-2 0,0 10-10 16,-3 11-2-16,3 0-4 15,0 0 2-15,3 8 0 0,3-3-2 16,-3-6-1-16,12 1-1 15,0-8 1-15,-3-3 0 16,5-2 1-16,-5-8-2 16,6-6-2-16,-6-2-2 15,0-6 1-15,-3-2 1 16,0 2 0-16,-3 1 0 16,-3 2 2-16,0 2-3 15,-3 4-2-15,0 2-1 16,0 8 3-16,0 5-2 15,9 5 1-15,-3-2 2 16,3-2 0-16,3 4 0 0,8-10 2 16,1-3 8-1,-3-5 5-15,-3 0 2 16,6-8 1-16,-3-2-5 0,-6-3 0 16,-7-3-4-16,-5 0 2 15,-5 0-4-15,-4-3-2 16,-3 1-5-16,-6 10-2 15,3-5-17-15,3 5-7 16,-3 3-14-16,9-1-5 16,0 6-41-16,6 0-20 15,9 6 9 1</inkml:trace>
  <inkml:trace contextRef="#ctx0" brushRef="#br0" timeOffset="36">23671 16502 304 0,'-11'-5'115'0,"5"18"-62"0,-3 0-68 15,3-2 13-15,-3-1 4 16,6 6 8-16,-3 5 12 16,3 3 7-16,6-3-15 15,6 1-8-15,0 1-2 0,9-7 1 16,-1-10 2-16,7-1 1 15,-3-10 0-15,0-1 0 16,-9-7 0-16,3-5 0 16,-6-4 2-16,-6-4-5 15,-9 7-3-15,-6-7-1 16,-3 7 1-16,0-2-10 0,-6 8-4 16,9 8-19-16,-6-3-5 15,9 8-41-15,-2 5-17 16,11 3-28-1</inkml:trace>
  <inkml:trace contextRef="#ctx0" brushRef="#br0" timeOffset="37">23853 16550 276 0,'-3'-3'104'0,"6"3"-56"0,-3 3-78 0,0 2 6 0,9 3 8 15,-3 3 10-15,0 2 25 16,0 3 10-16,-3-1-14 16,6-1 7-16,-9-1 2 0,0-2-10 15,6-6-3-15,-6 3-5 16,0-8-1-16,0 0 10 16,0-8 7-16,0 0-5 15,3-11 1-15,-3 3-11 16,9-7-2-16,5-1-3 15,1 3 1-15,0 2-4 16,6 3 0-16,0 6-6 0,3 2-3 16,0 8-21-16,-4 0-10 15,-2 5-25 1,-6-2-8-16</inkml:trace>
  <inkml:trace contextRef="#ctx0" brushRef="#br0" timeOffset="38">24201 16256 288 0,'-15'-8'110'0,"15"8"-60"0,0 8-72 0,9 8 13 16,-9 5 16-16,0 6 14 0,0 12 12 15,0 1 7-15,0 8-21 16,3-1-11-16,3-5-5 0,3 3-6 16,0 0 0-16,-3-10-20 15,3-9-10-15,3-7-32 16,-3-6-13-16,0-8-36 16</inkml:trace>
  <inkml:trace contextRef="#ctx0" brushRef="#br0" timeOffset="39">24600 16563 324 0,'-9'-8'123'0,"9"3"-66"0,-9 5-91 0,6 0 10 15,-6-3 21-15,-8 3 14 16,-4 0 23-16,-9 3 9 15,-3 5-22-15,3 2-10 0,1 3-3 16,8 6-5-16,9-1-2 16,3 4-3-16,6-1-1 15,6 8-1-15,15-8 0 16,0-5 5-16,3-11 1 16,2-7 0-16,-2-9-2 15,6-2-2-15,-6-3-1 16,-6-8 2-16,0-2 2 0,-6-11 0 15,-9-3 2 1,-3 0 0-16,-9-2 1 0,3-3 4 16,-3 3 3-16,3 12-4 15,0 7 1-15,3 7-7 16,0 5-1-16,6 19-5 16,12 11 1-16,3 7 0 15,0 11 2-15,6 6 1 16,-4-1 1-16,10 3-5 15,-3-5-1-15,-3 4-55 16,0-6-21-16,-3-4-60 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3:57.75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Group>
    <inkml:annotationXML>
      <emma:emma xmlns:emma="http://www.w3.org/2003/04/emma" version="1.0">
        <emma:interpretation id="{77DA5924-4540-4B0A-BC97-20DAD649E5FA}" emma:medium="tactile" emma:mode="ink">
          <msink:context xmlns:msink="http://schemas.microsoft.com/ink/2010/main" type="writingRegion" rotatedBoundingBox="8294,7059 6977,8879 6301,8390 7618,6570"/>
        </emma:interpretation>
      </emma:emma>
    </inkml:annotationXML>
    <inkml:traceGroup>
      <inkml:annotationXML>
        <emma:emma xmlns:emma="http://www.w3.org/2003/04/emma" version="1.0">
          <emma:interpretation id="{409D597C-A151-4A43-A969-461A906813BC}" emma:medium="tactile" emma:mode="ink">
            <msink:context xmlns:msink="http://schemas.microsoft.com/ink/2010/main" type="paragraph" rotatedBoundingBox="8294,7059 6977,8879 6301,8390 7618,6570" alignmentLevel="1"/>
          </emma:interpretation>
        </emma:emma>
      </inkml:annotationXML>
      <inkml:traceGroup>
        <inkml:annotationXML>
          <emma:emma xmlns:emma="http://www.w3.org/2003/04/emma" version="1.0">
            <emma:interpretation id="{7061028E-C190-4014-9696-F670915B28A0}" emma:medium="tactile" emma:mode="ink">
              <msink:context xmlns:msink="http://schemas.microsoft.com/ink/2010/main" type="line" rotatedBoundingBox="8294,7059 6977,8879 6301,8390 7618,6570"/>
            </emma:interpretation>
          </emma:emma>
        </inkml:annotationXML>
        <inkml:traceGroup>
          <inkml:annotationXML>
            <emma:emma xmlns:emma="http://www.w3.org/2003/04/emma" version="1.0">
              <emma:interpretation id="{39BE2EFF-30FC-4366-8F81-C28C6AB66714}" emma:medium="tactile" emma:mode="ink">
                <msink:context xmlns:msink="http://schemas.microsoft.com/ink/2010/main" type="inkWord" rotatedBoundingBox="6301,8390 7618,6570 8294,7059 6977,8879"/>
              </emma:interpretation>
              <emma:one-of disjunction-type="recognition" id="oneOf0">
                <emma:interpretation id="interp0" emma:lang="en-US" emma:confidence="0.5">
                  <emma:literal>osteokine☺</emma:literal>
                </emma:interpretation>
                <emma:interpretation id="interp1" emma:lang="en-US" emma:confidence="0">
                  <emma:literal>ostiaries</emma:literal>
                </emma:interpretation>
                <emma:interpretation id="interp2" emma:lang="en-US" emma:confidence="0">
                  <emma:literal>osteokine</emma:literal>
                </emma:interpretation>
                <emma:interpretation id="interp3" emma:lang="en-US" emma:confidence="0">
                  <emma:literal>ostiaries☺</emma:literal>
                </emma:interpretation>
                <emma:interpretation id="interp4" emma:lang="en-US" emma:confidence="0">
                  <emma:literal>osteokine☹</emma:literal>
                </emma:interpretation>
              </emma:one-of>
            </emma:emma>
          </inkml:annotationXML>
          <inkml:trace contextRef="#ctx0" brushRef="#br0">7943 6953 132 0,'6'6'52'0,"-12"1"-41"0,9-9 0 16,-3 2-2-16,6 2-8 15,-6-2-1-15,0 0 6 0,0 0 6 16,3 0-6-1,3-2 19-15,-6 2 10 0,0 0 4 16,0 0 4-16,0 0-11 0,0 0-2 16,6 5-6-16,-3-5-3 15,-3-3-3-15,0 3 1 16,0-2-1-16,0-3 0 16,-3 2-5-1,0 0-5-15,0-2-2 16,0 2-4-16,-6 3 1 15,0 0-2-15,-3 0 2 16,4 0 0-16,-4 6 1 16,-3 2-2-16,3-1 1 15,-3 9-2-15,3-2 2 16,0-1-2-16,0 0-1 16,6 3 5-16,0 0 4 0,3 5 1 15,9 0 4 1,0-2-5-16,12 2-1 0,3-3-4 15,0 1-1-15,3-9-1 16,-4-7-2-16,1-3-2 16,0-8 1-16,-3-5-1 0,-3-3-2 15,0-2 3-15,-6-6 2 16,-3 3 9-16,0-3 5 16,-6 5-7-16,-3-2-4 15,0 0-3-15,-3 2 1 16,0 9-3-16,0 2-2 15,0 5-14-15,0-2-4 0,-3 5-49 16,6 5-19 0,3-2 44-16</inkml:trace>
          <inkml:trace contextRef="#ctx0" brushRef="#br0" timeOffset="1545.0562">8000 6869 312 0,'0'-3'118'0,"0"3"-92"0,0 0 15 0,0 0 0 15,0 0-10-15,-3 3-1 32,3-3-8-32,3-3-3 0,-3 3-11 0,0-3-1 0,-3 3 3 15,3 0-2-15,0-2 1 16,-3 2 6-16,0-3 2 16,3 3-6-16,0 0-2 0,-3 0-1 15,0 0 2-15,0 0-3 16,-3 0-2-16,6 0 0 15,-6 0 1-15,0 0-5 16,0-3-1-16,0 3 0 16,-3 0 2-16,3 0-1 15,-3 0-3 17,1 0 1-32,-1 0 3 0,-3 3 1 0,3 0-1 15,0 2-4 1,-3 0-1-16,0 3 2 15,0-3 0-15,3 1-2 16,-3-1 2-16,3 3-1 0,0-3 0 16,0 6 2-16,-2-3 0 15,5 0 0-15,0 0 0 16,0 0-3-16,0-3 2 16,0 3 3-16,0 0 1 15,3 2-4-15,0 1 1 16,0 0-2-1,0 4 0-15,0-7 2 16,3 0-11-16,0 0-5 16,0 3 16-16,0-3 11 15,3 2-4 17,0-2-1-32,0 0-2 0,0 0-5 0,3-3-1 15,-3 1 1-15,0 2 0 16,0 0 1-16,3 0 0 15,-3-1 0-15,0-1 2 0,0-1-1 16,0 0 2-16,-3 3-2 16,3-2-1-16,0-1 1 15,3 0 1-15,-1 0-3 16,1 1-2-16,3-1-1 16,-3 0 3-16,0 1 0 15,0-1 1-15,3 0-3 16,-3 0 2-16,3 1-1 15,0-1 0-15,3 0 2 16,-6-2 0 0,6 0 0-1,-3-1 0-15,6 1-3 16,-4-3-4-16,-2 3-1 16,0-1 2-16,-3-2 3 15,3 0 0-15,0 0 1 0,0 0 2 16,-3-2 2-16,0-1-6 15,0 3 1 1,-6 0-1-16,6 0-1 0,0-3-3 16,0 3 0-1,0-2 2-15,0-1 1 16,0-2 3-16,0 2 1 16,3-5 1-1,-1 0-3-15,1 0 2 16,0 0-1-16,-3 0 0 15,0-2 19-15,0-1-11 16,-3-2-4-16,0 2-2 16,0-4-1-16,-3 1 1 15,0-2 0-15,0 6-11 0,0-6-3 16,-6-8 13 0,0 3 5-1,-3 5 8-15,0-5 3 16,0 2-8-16,0 1-2 15,1 5-3-15,-1-1-2 16,-3 7 1-16,3-4 1 16,3 3-1-16,0 0-1 15,3 3-6-15,0-1-4 16,3 6-82 0,0 0 49-16,6 0 19 15</inkml:trace>
          <inkml:trace contextRef="#ctx0" brushRef="#br0" timeOffset="3079.38">7991 6903 276 0,'-3'-3'104'0,"6"9"-81"0,-3-6 9 0,0 0 1 16,0 0-4-16,0 0 3 15,0 0-9-15,0 0-3 16,0 0-12-16,6 2-1 0,0 4 3 15,0 2-2-15,0-3 1 16,3 3-3-16,-3-3 1 16,0 8 0-16,0-2 1 15,0-1 0-15,-1 1 0 16,-2 2 0-16,0-5-2 16,-3 3-1-16,3-3 1 15,-3 2 3-15,0 4-11 16,0-7-3-16,-3 1 4 15,3 6 5 1,0-6 4-16,-3-1-3 16,0 1-3-16,3 3-1 15,0-3-1-15,-3-3 0 16,1 1 2-16,-1-1-1 16,0 0 2-16,0 3-4 15,0 0 0-15,0 0 1 16,3-3 0-16,0 3 0 15,-3 0 0-15,0 0 0 16,3-5 2-16,0-3-3 0,-3 2 0 16,3 4 1-16,-3-4 2 15,3 1-3-15,-3 2 0 16,3 0 1-16,-6-2 0 16,0 0 0-16,0 2 2 15,3 0-1-15,-3 1-1 16,3-4 1-16,0-2-1 15,-3 3 0-15,-3-3 0 16,0 0 0-16,6 0 0 16,-6 0 0-16,3-3 0 15,-6 3-3 1,3-5 2-16,-2 2-4 0,2-2-1 16,3-3-2-16,-6 5 0 15,0 1 2-15,3-1 2 16,0 1 2-16,0-4 1 15,0 1 1-15,0 0 0 16,0-1-3-16,0-2 0 16,0 1 2-16,3-1 0 15,-2 2-2-15,2-2 0 16,3 3-1-16,-3-3 3 16,3 0 0-16,0 0 3 0,-3-5-3 0,3 5 0 15,0-5 1-15,0 2 2 16,3 1-3-1,0-4 0-15,3 4 3 16,0-3-1-16,0-1-1 16,6 4-2-16,-3-3-1 15,3-1 2-15,2 1 0 16,1 0-2-16,-3 0 2 16,0 2-1-1,3 1 0-15,-6-1 2 16,6 0 2-16,0-2-3 15,3 5 0-15,3 3 1 16,-9 2 0-16,5 1-3 16,-2-4 2-16,0 1 1 15,-6 2 0-15,3 3 4 16,-6-2 2-16,0 2 0 16,-3 0 1-16,3 0-4 0,-3 0-2 0,3 0-5 15,-3 0 0-15,3 2-3 16,-3-2 0-16,0 0-1 15,0 3 2-15,0 2 2 16,0 1 2-16,0-1-8 16,0 0-1-16,-3-2-3 15,0 2 1-15,3 0 5 16,-3-2 4-16,3-3 3 16,-3 3 1-16,3 2 0 15,0-5 0-15,3 3-3 16,-6-1 2-16,3-2-1 15,0 3 0-15,0-3 2 16,0 0 2-16,0 5 5 16,0-5 4-16,3 3-6 0,0-6-1 15,-3 3 4-15,0 0 3 16,3-2-4-16,-3 2-2 16,0 0 4-16,0 0 2 15,0-3-4-15,0 3-2 16,0 0 0-16,0-5-1 15,0 5 0-15,0-3 0 16,-3 3 0-16,-3-3 2 16,0 6-3-16,-3-3 0 15,3 0 1-15,-6 8 0 16,1-3 0-16,2 3-7 16,-3-3 0-16,3 1-15 15,0-4-5-15,3 1-180 31,3 2 111-31,3-2 38 16</inkml:trace>
          <inkml:trace contextRef="#ctx0" brushRef="#br0" timeOffset="3491.0488">7845 6948 340 0,'-9'0'129'0,"9"8"-100"0,3-11 7 15,-3 3-5-15,3 0-13 16,0 3-3-16,0-3-6 15,6-3-1-15,-3 1-5 16,9-1 0-16,-3 0 1 0,0 3 0 16,0-2 0-16,2-1-2 0,-2 3-2 0,3 5-2 15,-6-2-1-15,0-3-1 16,-3 3 3-16,0-1-9 16,-6-2-1-16,0 0-1 15,0 0 2-15,0 0-36 16,0 0-17-16,0 0-71 15,0-5-31-15,0 5 86 16</inkml:trace>
          <inkml:trace contextRef="#ctx0" brushRef="#br0" timeOffset="4385.6184">7967 6855 264 0,'0'-5'101'0,"-3"8"-78"0,0-3 15 16,0 0 4-16,3 0-10 15,-6 2-1 1,3 1-2-16,-6 0-1 15,3 2-15-15,-6 0-3 0,1 1-3 0,5 1 1 16,-6 1 0-16,6 0-4 16,-6 0-1-16,0 3-3 15,3-3-1-15,0 5 1 16,0-2 2-16,3 4-3 16,-3-7-2-16,3 6 2 0,0-1 2 15,6 3 0-15,-3-6 2 16,0 4 0-16,3 4 3 31,0-2 1-31,3 0 3 16,-3-3-5-16,0 3-3 15,6-3-1 1,0 0 1-16,0-2 1 16,0 0-1-16,0-3 1 15,3-1 0-15,-3 1 3 16,3 0-3-16,0 0-2 15,0-2 0-15,0 1 1 16,0-1-1-16,0-1 2 16,3-2-2-16,-1 2-1 15,-2-8 1-15,0 3-1 0,0-2 0 16,3-4 0-16,0 4 0 16,-3-6 0-16,3 3 0 15,-3-3 2-15,0 2-1 16,-3-2-1-16,0 3 1 15,0 0-1-15,0 2 0 16,-3-2 0-16,2 0 0 16,1-1 0-16,-3 1 2 0,0-6 1 15,0 3-1-15,0-2-2 16,0 2 1-16,-3-3 7 16,0-7 5-16,-3 5-9 15,0-1-1-15,0 1-3 16,3-5-5-1,-3 2 1-15,0 0 4 16,0 3 4-16,0-1-1 16,1 6-2-16,2 3 0 15,0 3-1-15,0-1-9 16,0-2-2 0,-3 2-12-16,3 0-5 15,0 1-14-15,0-1-6 16,0 3-16-16,0-3-7 15,-3 1-42 1,6-1-15-16,-3 0 70 16,0 1 154-1,-3-1-24 1,0 1-7-16,3-4-35 16,0 4-17-16</inkml:trace>
          <inkml:trace contextRef="#ctx0" brushRef="#br0" timeOffset="4865.7343">8039 6906 443 0,'0'-6'5'0,"0"1"0"0,-3 2-5 15,3 1-1-15,0-1-10 16,0 0-3-16,-3 3 5 0,3 0 4 0,0-2 8 16,0-1 6-16,0 3 15 15,0 0 7-15,0 0-5 16,0 0-1-16,0 0-8 16,0 0 0-16,0 0-8 15,3 0-3-15,0 0-1 16,-3 0 1-16,3-2 3 0,-3 2 2 15,0 0 3 1,0 0 2-16,0 0 6 16,0 0 4-16,0 0-10 0,0 0-4 15,3 5-5-15,-3-5 0 16,0 0 0-16,0 0 1 16,3 0-9-1,-3 0-4-15,0 0 3 0,0 0 0 16,0 0 2-16,0 0 0 15,0 0 0-15,0 0 0 16,2 2 4-16,1 1 2 16,0 2-5-16,3 1 0 15,0 4-3-15,0 1-2 16,0 5 5-16,0-3 1 0,-3 5 0 16,-3-7-2-16,0 5-8 15,0-3-3-15,-3 0-104 16,3-2-48-1,-3 0 83-15</inkml:trace>
          <inkml:trace contextRef="#ctx0" brushRef="#br0" timeOffset="6749.115">7800 7173 172 0,'6'-3'66'0,"-6"3"-52"0,3 3 3 15,-3-3 0-15,0 0 2 31,0 0 5-31,0 0 5 16,3 3 5-16,-3-3-19 0,0 0 20 0,0 0 9 16,0 0-4-16,0 0 2 15,-3 2-13-15,0 3-5 16,-3 1-12-16,0 2-3 16,-5 0-3-16,2 5 1 0,-3 3-2 15,-3 5 2-15,0 5-6 16,-3 1-3-16,-3 2 5 15,-3 5 3-15,1-2 1 16,-1 5 3-16,0-3-1 16,0 1 2-16,0-1-6 15,-2 1-1-15,2-1 0 16,6 0 0-16,0 1-2 16,0-6 1-16,6 0-4 15,-3-8 0-15,4-2 5 0,2-3 5 16,3-3-3-16,-3-5-1 15,3-3-13-15,-3 0-8 16,3-7-55-16,3-1-24 16,3-5 47-16,0-5 24 15</inkml:trace>
          <inkml:trace contextRef="#ctx0" brushRef="#br0" timeOffset="7233.9004">7830 7263 152 0,'6'-16'57'0,"0"11"-44"0,-3-3-4 16,0 5-4-16,0 0 3 15,-3 1 7-15,0-1 21 16,0 0 10 0,-3 3-24-16,0 0 3 0,-3 8 18 15,-3 3-4-15,0 0-6 16,0 4-4-16,-3 7-1 15,-5 1 0-15,-1 12 7 16,-3 2 2-16,-6 3-4 16,-3 5 0-16,1 2-26 15,-1 3-10 1,0 1 15-16,0-4 8 0,3-2-12 0,4-5-3 16,2-8-6-16,3-8-3 15,0-3-13-15,6-5-6 16,3-3-24-16,3-8-9 15,0-5-42-15,9-3-17 16,3-10 61-16,0-5 28 16</inkml:trace>
          <inkml:trace contextRef="#ctx0" brushRef="#br0" timeOffset="7569.0225">7848 7223 304 0,'-18'21'112'0,"9"-2"-87"0,-12 18 2 16,13-16-4-1,-10 5 9-15,-3 4 7 16,-6 9 2-16,-3 1-1 16,-2 5-21-16,-1 5-7 0,-3-5-4 0,0 3-4 0,7-6-1 0,-1 0-3 15,6-12-1-15,0-9-15 16,9 0-6-16,3-3-5 16,3-4 1-16,4-9-29 15,2 3-12-15,0-3 26 16,3-5 13-16</inkml:trace>
          <inkml:trace contextRef="#ctx0" brushRef="#br0" timeOffset="7865.7196">7637 7440 276 0,'-12'3'104'0,"6"5"-81"0,-6 5 3 0,6-3-4 16,-3 6 17-16,-3 6 11 15,-6 7-10-15,0 5-6 16,-8 3-19-16,-4 5 6 0,0 1 2 16,0 7-7-16,4-13-4 15,2-5-7-15,6-6-4 16,3-5-44-16,6-5-21 15,3-2-15-15,6-7-2 0,6-9 45 16,0-9 20 0</inkml:trace>
          <inkml:trace contextRef="#ctx0" brushRef="#br0" timeOffset="9680.3762">7375 7789 252 0,'-3'6'93'0,"0"-6"-72"0,-3 5 20 0,3-2 4 0,3 2-17 16,0 3-3-16,-3 2-6 16,3-2-3-16,0 6-8 15,0-1 1-15,0 0 2 0,3-2-15 16,-3-3-4-16,3 2 5 16,0-2 4-16,0-5 6 15,3 5 4-15,-3 2-24 16,0-12-8-16,0 7 5 15,0-8 6-15,-3-5 7 16,3 8 2-16,0-8 3 16,-3 6 1-1,-3-1 3-15,3 0 1 16,-3 1 8-16,0 2 4 16,-3 5-11-16,0-2-5 15,-3 2-7-15,3 0 0 16,3-2 0-16,0 0 2 15,3 2 5-15,0 5 6 16,3-7-7-16,3-6-1 16,0 9-8-16,3-9 0 15,-3 0-2-15,0 1-1 16,-3-6 3-16,6 0 4 16,-6 3 4-16,-3-1 0 15,-3 1 2-15,0 0 11 16,3-1 6-16,-3 1-21 15,0 5-8-15,0 0 3 16,0-2 5-16,3 7-4 16,0-5 0-16,0 0 2 15,0 0 1-15,3 2-1 16,0 1 2-16,3 0 1 16,-6-3 2-16,3 5-3 15,0-5 0-15,-3-3 12 0,0 1 7 16,-3 2-11-16,-3-6-4 15,0 6-9-15,0-5-4 16,-3 3 19-16,3-4 10 16,-3 6-3-16,0-2-1 15,0-1-8-15,6 3-5 16,0 3-6-16,0-3 0 16,3 0-7-16,3 5-3 15,0-5-1-15,0 3 1 16</inkml:trace>
          <inkml:trace contextRef="#ctx0" brushRef="#br0" timeOffset="10791.1231">7431 7879 204 0,'0'-2'77'0,"3"-9"-60"0,0 8 4 16,3 3-3-16,-9 3 6 16,3-6 7-16,0 3-3 15,0 0 5 1,0 0-19-16,-3-2 10 15,6 4-14-15,0 1 6 0,3-3-1 16,0 3 12-16,3 2-14 0,0 0 6 16,0 9-7-16,6-7 0 31,6 9-4-31,-3-5-3 0,-4 2-2 16,1-2 0-16,-6-3 0 0,-3-3-1 15,0 3-2-15,-6-3 5 16,6-2 4-16,-6-3-3 0,0 0 2 15,-6 0-7 1,0-3-1-16,-3-2 0 16,3 0 0-16,-3-6 0 15,0 3 2 1,1-2 1-16,-4 2 1 16,6 2 2-16,-3 1 1 15,3-3 1 1,0 5 0-16,0 1-4 15,3-1-3-15,3 3-5 16,0 0-2-16,9 3 0 16,-3-3 4-16,6 8-1 15,0-8 4-15,-3 8 1 16,-4-3 0-16,1 0 1 16,0 3-4-1,-3-3 0-15,0 1 3 0,-3-6 3 16,0 0 0-16,-3-3 2 15,0 0-6-15,-3-2-1 16,0 3-2-16,1-4 0 16,2 6-3-1,0-5-1-15,3 2-17 0,0 3-8 16,0 3-78-16,6 2-36 16,2 3 72-16,4-8 38 15</inkml:trace>
          <inkml:trace contextRef="#ctx0" brushRef="#br0" timeOffset="11688.3466">7541 7731 256 0,'-8'-3'96'0,"8"3"-75"0,6-2 10 15,-4 2 1-15,1 0-5 16,0 0 4-16,0 0-8 15,3 0-2-15,0 5-12 16,3 3 3-16,0 0 2 0,0 3-5 0,3-1-1 16,0 3-4-16,-3-2-1 15,0 2-1-15,0-5 1 32,-3-3-4-32,0 1 0 0,-3-4-17 15,-3-2-5-15,0 0 24 16,0 0 12-16,-3 0-4 15,0-2-2-15,-3-4-5 16,-3-1 1-16,0-1 4 16,0 0 4-16,3-3 18 15,0 6-16-15,-3-1 1 16,6 1-11-16,0 3-2 16,0-1-3-16,3 3-2 15,0 0 3-15,6 8 0 0,0 0 3 16,0 2-1-16,3 1-1 15,0 0 1 1,0-4 1-16,-3 1-1 0,0-2 2 0,-3 2-2 16,-3-8-1-16,0 0 5 15,0 0 4-15,-3-3-5 16,0-2-2-16,-3-3-1 16,0-3 1-16,0 3-1 15,0-2-1-15,0 4 1 16,3-2 1-1,0 3-6-15,3 2 1 0,-3 3-1 16,9 6-1-16,0 2 4 16,3 2 0-16,3 4 1 15,0-4 0-15,0 1 0 16,-1-3 0-16,-2 2-3 0,0-2 0 16,0-3-58-16,-6 1-24 15,-3-1 45-15,0-10 22 16</inkml:trace>
          <inkml:trace contextRef="#ctx0" brushRef="#br0" timeOffset="12646.4201">7500 7874 224 0,'-6'-5'85'0,"-3"5"-66"0,9 0 14 0,0 0 2 16</inkml:trace>
          <inkml:trace contextRef="#ctx0" brushRef="#br0" timeOffset="12989.7046">7485 7871 459 0,'-3'0'38'16,"3"0"-19"-16,3 6-10 0,-3 4-5 15,6 1 9-15,-3-1 6 16,3 4-15-16,0-4-5 16,0-7-1-16,-6 2 0 15,0 3 8-15,0 0 4 16,6 0 1-16,-6 0 1 16,0-3-2-16,-6-7 1 15,-9-4-4 1,0 1-2-1,6-6 0-15,-3 11-1 16,6-8-2-16,-3 6 1 16,3-1-4-16,3 1-2 15,0 2-3-15,6 5 1 0,6 0 3 16,-3 3 3 0,6 3-2-16,-3-6 0 0,3-2 1 15,-3-1 0-15,-3 1-9 16,3-1-6-1,-9-2-1-15,6 6-49 16,-6-6-22-16,3-3 42 16,-3 3 24-16</inkml:trace>
          <inkml:trace contextRef="#ctx0" brushRef="#br0" timeOffset="13666.215">7485 7879 304 0,'-9'-8'112'0,"12"22"-87"0,0-22 0 0,-9 16-5 16,12-8-1-16,-6 0 3 15,6 0 0-15,-3 2 1 16,6 4-13 0,3 4 1-16,-3-2 0 0,3 0-9 15,-4 3 0-15,-2-6 0 16,-3 3 1-16,3-6-1 15,-3 6-2-15,0-10 1 16,-6 7 1-16,0-2-3 16,0-3 0-16,0-3 3 15,-6 3 3-15,1-3-4 0,-4 1-1 16,0-4 0-16,0 1 2 16,6 3-1-16,0-4 2 15,-3 6-4-15,3-2-2 16,6 2-1-16,0 5 0 15,6 3 0-15,3 2 3 16,6-2 0-16,-6 0 1 16,0 5 0-16,0-2 2 15,0 0-1-15,-4-6 2 16,-2 0-2-16,3 1-1 16,-6-4 7-16,0 1 5 15,-3-1-2-15,-3-4 2 0,1-3-3 16,-4-1 0-16,-3 1-3 15,3-6 1-15,0 3-4 16,6 3 0-16,-3-3-6 16,3 3 0-16,6-3-6 15,3 11-1-15,0-1-4 16,3 4-1-16,0 1-74 16,3-4-32-16,-1 2 61 15,4-5 30-15</inkml:trace>
          <inkml:trace contextRef="#ctx0" brushRef="#br0" timeOffset="16852.5032">7667 7787 240 0,'0'0'90'0,"-3"0"-70"0,3 2 8 0,0-2 0 0,0 0-15 16,0 0-4-16,0 0-6 15,0 0-3-15,0 0 1 16,0 0-1-16,0 0 2 0,0 0-3 15,0 0 0-15,0 0 1 16,0 0 2-16,0 0 3 16,0 0 4-16,0 0-2 15,0 0-2 1,0 0 0-16,0 0 1 16,0 0-1-16,0 0 2 0,0 0 2 15,0 0 5-15,3 0 7 16,-3 0 7-16,0 0-13 0,0 0-3 15,0 0-6 1,0 0-1-16,0 0 3 16,0 0 5-16,0 0-3 0,0 0 0 0,0-2-4 15,0 2-1-15,0-3-6 16,-3 3 1-16,0-3 0 16,0 3 0-16,0-2-3 15,3 2 2-15,-3 0-1 16,-3-3-2-16,-3 0 0 15,3 1 3-15,-6-3-5 16,3-1 2-16,0 1 2 31,0 0 3-31,0-1 0 0,3 4-1 16,3-4-2-16,0 4 1 16,3-1-1-16,-3 3-6 15,6 3 2 1,3 5-10-16,3 2-5 15,0 6 23-15,3-3 9 16,0 1-4-16,0-1-1 16,0-3-6-16,0 1-3 31,-6-3 4-31,0-3 3 16,-6-5 14-16,-3-2-3 15,0-4-1-15,-3-4-3 16,0-3 0-16,0-3-4 15,-3 0 1-15,3 0-3 16,0 3 2-16,0 2-6 16,3 3-1-16,3 3-2 15,0 0-2-15,0-1-2 16,0 6 1-16,6 8 1 16,3 0 2-16,0 0 1 15,3 3 1-15,0-3-9 16,-4 2-2-16,1 1-32 15,0-6-11-15,-3 0-68 16,0 1-28-16,-6-6 78 16</inkml:trace>
          <inkml:trace contextRef="#ctx0" brushRef="#br0" timeOffset="17220.3103">7640 7736 256 0,'-3'0'96'0,"3"0"-75"0,-3 0 12 15,3 0 2-15,0 0 1 16,-3-2 3-16,0-1-6 16,0-2-3-16,0 0-16 15,0-3 2-15,0 2 4 0,0 1-9 16,-3-3-1-16,0 3-6 16,3 0-1-16,0 2-3 15,0-2-3-15,3 2-42 16,0 3-18-16,0 5-89 15,3 1-37-15,3 1 98 16</inkml:trace>
          <inkml:trace contextRef="#ctx0" brushRef="#br0" timeOffset="17915.2329">7428 7853 112 0,'6'-5'44'0,"9"-1"-35"0,-21-2 14 0,12 8 5 16,-6 0 12-16,0 0 10 15,0-2-4-15,0 2-1 16,-3 5-25-16,3 3 8 0,-3-5 3 16,-3 7-8-16,-3 1-3 15,0 2-5-15,-2 3 0 0,-1 0 7 16,0-6 6-16,3 1-9 15,0-3-1-15,0 2-8 16,3-10-4-16,3 8-6 16,0-2-2-16,0-1-8 15,0-5-2-15,3 0-6 16,0 3-2-16,0 2-46 16,0-5-20-16,6-3 45 15,-3-5 23-15</inkml:trace>
          <inkml:trace contextRef="#ctx0" brushRef="#br0" timeOffset="18717.5011">7428 7893 260 0,'-6'2'99'0,"9"-4"-77"0,3-1 20 0,-9 11 6 15,0-3-6-15,0 3 2 16,-3 3-11-16,1-3-5 16,-1-3-5-16,0 0-14 0,-3 0-4 15,6 3-2-15,-3-8-4 16,3-2 0-16,0 4-4 16,3 1 1-16,-3-3-9 0,0 3-2 15,3 2-10-15,0-8-4 16,6-2-4-16,-3 0-2 15,3-1 8-15,-3 4 3 16,0-1 4-16,3-2 2 16,-3 2 21-16,-3 1 12 15,0-4 13-15,0 4 5 16,-3 2-2 0,0 0 1-16,0 2-23 15,-3 4-9-15,-3 2 7 16,0-1 5-16,0-4 0 15,0 0 1-15,3-1-3 16,0 4 1-16,3-1-2 16,0-5 0-1,0-3-8-15,0 3 0 16,0-5-1-16,0 0 0 16,0-1-3-16,0 1 2 15,3 0-1-15,-3 0 0 16,0-1 2-16,3 4 2 15,0-1-6 1,0 3-1-16,0 0-1 0,0 0 2 0,0 0-1 16,0 8 1-16,0-8 3 15,3 8 2-15,0-3-5 16,3 0-6 0,0-5 1-16,0 3-18 15,0-6-5-15,3-2 4 16,0 0 3-16,-3-3 13 15,-3 5 4-15,-3 1 17 16,0-1 6-16,0 0 4 16,-3 3 1-16,0 3 2 15,-3 0 3-15,3 2-18 0,-3-2-5 16,0 5-1-16,3-3 1 16,0 0-9-16,0-2-3 15,0-1 0-15,3-2 1 16,3 0-111-1,0 0-51-15,-3-2 86 16</inkml:trace>
          <inkml:trace contextRef="#ctx0" brushRef="#br0" timeOffset="19061.0543">7375 7882 264 0,'-3'0'101'0,"12"13"-78"0,-12-10 9 0,0-1-3 16,0 4 2 0,6 4 4-16,-6 1-15 0,0 0-6 15,0-1-9 1,0 1-6-16,0-1 0 0,0-2 3 0,0-5 1 16,0 5-54-16,3-3-25 15,-3-5 35-15,3-5 21 16</inkml:trace>
          <inkml:trace contextRef="#ctx0" brushRef="#br0" timeOffset="20203.9489">7613 7784 200 0,'0'3'74'0,"6"-6"-58"0,0 8 18 0,-3 1 4 15,3-1-5-15,0-2 3 32,3 2-16-32,0-2-6 0,-3 2-9 0,-1 0-4 0,1 0 0 15,0 1-1-15,-3-4 0 16,-3-2-3-16,-3 6 0 16,0-4 2-16,0 1 2 15,3-3-11-15,-3 0-3 16,3 0 6-16,0-3 3 15</inkml:trace>
          <inkml:trace contextRef="#ctx0" brushRef="#br0" timeOffset="20502.5446">7696 7821 248 0,'-3'5'93'0,"3"-5"-72"0,0 6 11 15,0-6 1-15,0 0-12 16,0 5 1-16,3-2-11 15,-3-3-2 1,3 5-5-16,0 3-7 0,0-6-1 0,3-2-53 0,-3 6-24 16,-3-6 41-16,0 0 22 15</inkml:trace>
          <inkml:trace contextRef="#ctx0" brushRef="#br1" timeOffset="44474.0269">6750 8070 200 0,'-9'-16'74'0,"6"8"-58"0,-3-3 5 16,6 6-3-16,-3-3 11 15,-3 3 6-15,-3-3 6 16,-3 3 2-16,0-1-23 15,0 4 2-15,-6-1 1 0,-2 6 1 16,-4 5 3-16,-6 5-6 0,0 11-1 16,0 15-5-16,4 14 1 31,2 8 0-31,12 0-1 16,9 3-3-16,9-1 0 15,12 3-7-15,9-10-3 0,5-6-1 16,7-10-1-16,12-14 2 15,8-18 1-15,7-21 5 16,2-14 3-16,-5-4-4 16,-10-17-2-16,-8 0 0 0,-12-10-1 0,-13-3 6 15,-17 3 6-15,-12 5 7 16,-5 8 3-16,-16 3-5 16,0 10 0-16,-6 8-14 15,7 6-5-15,2 5-34 16,3 5-16-16,6 2-111 15,9 4-48-15,6-1 107 16,6-2 53-16</inkml:trace>
          <inkml:trace contextRef="#ctx0" brushRef="#br1" timeOffset="43955.4044">6717 8207 204 0,'-6'3'77'0,"-3"-6"-60"0,12 3 17 0,-3 0 4 15,0 0 4-15,0 0 7 16,0 0-5-16,0 0-2 0,3-2-23 16,0-4-7-16,3-1-4 0,0-4 2 15,6-2 1-15,0-1-1 16,3 4-1-16,0 2-8 16,2 3 0-16,1 2-1 15,-3 6 0-15,-6 2 0 16,-3 6 0-16,-6 4-22 15,-6 7-10-15,-3-4 13 16,0-2 8-16,-3 0-1 16,3-3 0-16,0-2-2 15,3-3 1-15,3-3 5 16,3 3 4-16,3 2 7 16,6-4 3-16,6 2 6 0,3-3 5 15,-3 6-5-15,0-6-2 16,0 8 17-16,-3-8 6 15,-6 3-3 1,-3 0-3-16,-6 3-11 0,-6-3-3 16,-3 2-7-16,0-4-4 15,-3-1-6-15,0 0-2 16,0-2-13 0,3-1-3-16,0-2-12 15,4 0-7-15,-1 0-81 0,3-2-35 16,6-6 81-16,3-3 41 15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9:24.18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07FBC11-4958-4886-8C52-1D23E1A5F108}" emma:medium="tactile" emma:mode="ink">
          <msink:context xmlns:msink="http://schemas.microsoft.com/ink/2010/main" type="writingRegion" rotatedBoundingBox="17602,7321 21433,7321 21433,7948 17602,7948"/>
        </emma:interpretation>
      </emma:emma>
    </inkml:annotationXML>
    <inkml:traceGroup>
      <inkml:annotationXML>
        <emma:emma xmlns:emma="http://www.w3.org/2003/04/emma" version="1.0">
          <emma:interpretation id="{4FF1CC3E-580E-4999-A57F-BDE8AA7ED5DA}" emma:medium="tactile" emma:mode="ink">
            <msink:context xmlns:msink="http://schemas.microsoft.com/ink/2010/main" type="paragraph" rotatedBoundingBox="17602,7321 21433,7321 21433,7948 17602,7948" alignmentLevel="1"/>
          </emma:interpretation>
        </emma:emma>
      </inkml:annotationXML>
      <inkml:traceGroup>
        <inkml:annotationXML>
          <emma:emma xmlns:emma="http://www.w3.org/2003/04/emma" version="1.0">
            <emma:interpretation id="{70D29856-0CEA-45AE-8823-A0020E79BE09}" emma:medium="tactile" emma:mode="ink">
              <msink:context xmlns:msink="http://schemas.microsoft.com/ink/2010/main" type="line" rotatedBoundingBox="17602,7321 21433,7321 21433,7948 17602,7948"/>
            </emma:interpretation>
          </emma:emma>
        </inkml:annotationXML>
        <inkml:traceGroup>
          <inkml:annotationXML>
            <emma:emma xmlns:emma="http://www.w3.org/2003/04/emma" version="1.0">
              <emma:interpretation id="{6A2B88FA-8827-4A62-B27B-0FDF6CEA7F0C}" emma:medium="tactile" emma:mode="ink">
                <msink:context xmlns:msink="http://schemas.microsoft.com/ink/2010/main" type="inkWord" rotatedBoundingBox="17602,7321 21433,7321 21433,7948 17602,7948"/>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Z</emma:literal>
                </emma:interpretation>
              </emma:one-of>
            </emma:emma>
          </inkml:annotationXML>
          <inkml:trace contextRef="#ctx0" brushRef="#br0">17608 7406 200 0,'-6'-8'77'0,"6"5"-60"0,0 0 10 0,0 3 4 15,0 0-8-15,3-2-1 16,-3-1-8-16,3 1-1 16,0-1-8-16,3 0-1 0,3 1 0 15,3-4 2-15,6 1 1 16,3 0-1-16,5-1 1 15,4 1-4-15,3 0 0 16,3 0-1-16,-1 2 1 16,1 0-2-16,3-2 2 15,3 2 0-15,5 1 1 16,10-1-2-16,-1 3 1 16,1 0-2-16,-1 0 2 15,-2 3 2-15,5-1 4 16,4 1-2-16,5 0-2 15,1 2 0-15,-1 0-1 16,1-2-2-16,-1 2 1 16,10 0-2-16,-19 1-1 0,-8-1 1 0,17 3-1 15,-11 0-3-15,14 2 2 16,27 4 1-16,-23-4 2 16,-13-2-1-16,19 5 2 15,-16-2-2-15,28 0 2 16,-22-1-2-16,21 3 2 15,-17-2-4-15,14 2 0 16,-18-2 1-16,22 2 2 16,-22-2-3-16,18 7 0 15,-17-2 1-15,17 3 2 16,-20-4-3 0,20 9 0-16,-18-5 1 15,13 7 2-15,-19-5-1 0,7 11 2 16,-13-11 4-1,4 3 6-15,-13-3-14 16,4 0-3-16,-10-5 7 0,7 3 7 16,-12-3-2-16,-1-3-2 15,-5 0-3-15,-3-2 0 0,-6-1-2 16,-3-2-1-16,-4 0-4 16,-2-2-2-16,-3-1-72 15,-3-3-30-15,0 1 52 16,-9-8 28-1</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9:24.51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F47DB0A-A0D9-47C8-8D2E-947BECF29888}" emma:medium="tactile" emma:mode="ink">
          <msink:context xmlns:msink="http://schemas.microsoft.com/ink/2010/main" type="writingRegion" rotatedBoundingBox="21253,8197 20580,7162 21143,6796 21816,7831"/>
        </emma:interpretation>
      </emma:emma>
    </inkml:annotationXML>
    <inkml:traceGroup>
      <inkml:annotationXML>
        <emma:emma xmlns:emma="http://www.w3.org/2003/04/emma" version="1.0">
          <emma:interpretation id="{D1A66D5E-B6EE-471F-A8AC-F3F2F8E59A1E}" emma:medium="tactile" emma:mode="ink">
            <msink:context xmlns:msink="http://schemas.microsoft.com/ink/2010/main" type="paragraph" rotatedBoundingBox="21253,8197 20580,7162 21143,6796 21816,7831" alignmentLevel="1"/>
          </emma:interpretation>
        </emma:emma>
      </inkml:annotationXML>
      <inkml:traceGroup>
        <inkml:annotationXML>
          <emma:emma xmlns:emma="http://www.w3.org/2003/04/emma" version="1.0">
            <emma:interpretation id="{4DA591AC-9D65-470D-8E7E-906536338A63}" emma:medium="tactile" emma:mode="ink">
              <msink:context xmlns:msink="http://schemas.microsoft.com/ink/2010/main" type="line" rotatedBoundingBox="21253,8197 20580,7162 21143,6796 21816,7831"/>
            </emma:interpretation>
          </emma:emma>
        </inkml:annotationXML>
        <inkml:traceGroup>
          <inkml:annotationXML>
            <emma:emma xmlns:emma="http://www.w3.org/2003/04/emma" version="1.0">
              <emma:interpretation id="{FAC75D40-2BFB-4113-91A6-B04C99C994FC}" emma:medium="tactile" emma:mode="ink">
                <msink:context xmlns:msink="http://schemas.microsoft.com/ink/2010/main" type="inkWord" rotatedBoundingBox="21253,8197 20580,7162 21143,6796 21816,7831"/>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D</emma:literal>
                </emma:interpretation>
              </emma:one-of>
            </emma:emma>
          </inkml:annotationXML>
          <inkml:trace contextRef="#ctx0" brushRef="#br0">21383 7742 272 0,'-6'-19'104'0,"6"19"-81"0,6 8-10 0,-6-8-12 16,5 8-7-16,1-3 4 16,6 9 10-16,-3-4 6 15,9 9-6-15,-3-3 4 0,9 7 2 16,-6-1-7-16,5 1-2 16,-5-1-3-16,0-1 1 15,-3-5-2-15,-6-1 2 16,0-1 11-16,-9-1 8 15,0-3-2-15,-12-2-2 16,3 0-10-16,-9 0-3 16,3-2-16-16,-3 2-8 0,4-3-120 15,-1 5-55 1,3 1 99-16</inkml:trace>
          <inkml:trace contextRef="#ctx0" brushRef="#br0" timeOffset="1036.0644">20984 7165 140 0,'-12'-3'55'0,"3"3"-43"0,3 0-3 15,3 0-5-15</inkml:trace>
          <inkml:trace contextRef="#ctx0" brushRef="#br0" timeOffset="1360.3257">20969 7109 412 0,'-3'-5'154'0,"3"8"-120"0,0-1-1 0,0 4-7 15,-3 2-7 1,-3 5 3-16,-3 5-8 0,-3 6-3 15,-3 3-6-15,3-1 5 16,0-2 5-16,3 0-7 0,3-6-2 16,3-2-6-16,3-5-1 15,6-3-1-15,3-6 0 16,6-2 2-16,6-2 2 16,3-4-1-16,0 1-1 15,5 0 1-15,-2 2-1 16,0 0-11-1,0 3-3 1,-3 0-20-16,-7 3-5 0,1-3-57 16,0 0-25-16,-6 0 63 0,-3 0 30 15</inkml:trace>
          <inkml:trace contextRef="#ctx0" brushRef="#br0" timeOffset="1592.3628">21201 7160 400 0,'-9'-6'151'0,"12"6"-118"0,-3 3-8 0,0 0-12 16,0 5-1-16,0 5 4 0,0 8 8 15,0 8 2-15,0 5-13 16,0 4-6 0,0-1 0-16,3 0-6 0,0-3-3 15,-3-5-13-15,0-2-2 16,0-6-27-16,0-3-10 15,0-2-33-15,0-3-15 16,-3-5 55-16,0-2 24 16</inkml:trace>
          <inkml:trace contextRef="#ctx0" brushRef="#br0" timeOffset="2026.1854">21064 6961 332 0,'-39'-16'123'0,"21"11"-95"0,-8 0 3 31,14 5-6-31,-6 2 2 0,-3 4 8 16,-3 4-14-16,-3 6-4 15,4 8-11-15,-1 10 0 0,0 17 4 16,6 17-4-16,6 14 2 16,9 3-5-16,9-3 0 15,12-3 1 1,15-4 0-16,14-12 2 0,13-13 1 16,5-15 3-16,7-19 4 15,11-24 1-15,1-16 3 16,-4-11-8-16,-12-15-1 15,-17-11-3-15,-18-7-1 0,-21-4 5 16,-24 3 4-16,-18 3 8 16,-12 5 6-16,-2 11-11 15,-1 8-4-15,0 10-26 16,7 6-9 0,5 4-53-16,12 6-24 0,15 6 52 15,9-3 23-15</inkml:trace>
        </inkml:traceGroup>
      </inkml:traceGroup>
    </inkml:traceGroup>
  </inkml:traceGroup>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8:10.81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52D806E-EB3C-4669-8610-FB0DFC7D7CB7}" emma:medium="tactile" emma:mode="ink">
          <msink:context xmlns:msink="http://schemas.microsoft.com/ink/2010/main" type="writingRegion" rotatedBoundingBox="11384,11038 12006,11038 12006,11779 11384,11779"/>
        </emma:interpretation>
      </emma:emma>
    </inkml:annotationXML>
    <inkml:traceGroup>
      <inkml:annotationXML>
        <emma:emma xmlns:emma="http://www.w3.org/2003/04/emma" version="1.0">
          <emma:interpretation id="{454B76A6-620D-4FDA-B5BC-22F73DED8F7F}" emma:medium="tactile" emma:mode="ink">
            <msink:context xmlns:msink="http://schemas.microsoft.com/ink/2010/main" type="paragraph" rotatedBoundingBox="11384,11038 12006,11038 12006,11779 11384,11779" alignmentLevel="1"/>
          </emma:interpretation>
        </emma:emma>
      </inkml:annotationXML>
      <inkml:traceGroup>
        <inkml:annotationXML>
          <emma:emma xmlns:emma="http://www.w3.org/2003/04/emma" version="1.0">
            <emma:interpretation id="{0E134AD7-9565-44A5-B940-15E32BEB92DF}" emma:medium="tactile" emma:mode="ink">
              <msink:context xmlns:msink="http://schemas.microsoft.com/ink/2010/main" type="line" rotatedBoundingBox="11384,11038 12006,11038 12006,11779 11384,11779"/>
            </emma:interpretation>
          </emma:emma>
        </inkml:annotationXML>
        <inkml:traceGroup>
          <inkml:annotationXML>
            <emma:emma xmlns:emma="http://www.w3.org/2003/04/emma" version="1.0">
              <emma:interpretation id="{237780A1-4361-4A4E-B830-1275C9E60E5A}" emma:medium="tactile" emma:mode="ink">
                <msink:context xmlns:msink="http://schemas.microsoft.com/ink/2010/main" type="inkWord" rotatedBoundingBox="11384,11038 12006,11038 12006,11779 11384,11779"/>
              </emma:interpretation>
              <emma:one-of disjunction-type="recognition" id="oneOf0">
                <emma:interpretation id="interp0" emma:lang="en-US" emma:confidence="0">
                  <emma:literal>so</emma:literal>
                </emma:interpretation>
                <emma:interpretation id="interp1" emma:lang="en-US" emma:confidence="0">
                  <emma:literal>o</emma:literal>
                </emma:interpretation>
                <emma:interpretation id="interp2" emma:lang="en-US" emma:confidence="0">
                  <emma:literal>50</emma:literal>
                </emma:interpretation>
                <emma:interpretation id="interp3" emma:lang="en-US" emma:confidence="0">
                  <emma:literal>So</emma:literal>
                </emma:interpretation>
                <emma:interpretation id="interp4" emma:lang="en-US" emma:confidence="0">
                  <emma:literal>bo</emma:literal>
                </emma:interpretation>
              </emma:one-of>
            </emma:emma>
          </inkml:annotationXML>
          <inkml:trace contextRef="#ctx0" brushRef="#br0">11616 11269 228 0,'-3'-8'85'0,"3"8"-66"0,3-3 8 16,-3 3 0-16,0 0 6 15,0 0 4-15,0 0-8 16,0 3-5-16,3 2-14 0,-3 6 2 0,0 2 2 16,-3 3 12-16,0 2 9 15,-3 1-15-15,3-1-3 16,1-5-11-16,2 6-2 16,-3-8-2-16,3-1 1 15,-3-2-2-15,3 0-1 16,0-3 1-16,0 1-1 15,0-1-3-15,0-5 0 16,3 3-1-16,-3-3 3 16,5 2 0-16,4-2 1 15,0 0 0-15,3 0 2 16,3 3-3-16,3-1 0 16,0 4 1-16,0-1 0 15,3 3 0-15,-7 0 2 16,-2 0 1-16,-3 0 1 0,-3 0 6 15,-6 0 4-15,-6 2-5 16,-6-2-1-16,-3 3-11 16,-2-3-5-16,-1 0-21 15,0 0-6-15,-3-3-44 16,3 0-19-16,-3-2-25 16,4-3-10-1,-1 0 73-15</inkml:trace>
          <inkml:trace contextRef="#ctx0" brushRef="#br0" timeOffset="206.2635">11581 11359 368 0,'-6'-22'140'0,"12"14"-109"0,6-5-6 15,-6 8-10-15,2-3 3 16,4-3 6-16,3 1-4 15,3-3 1-15,3 2-12 16,0 0-3-16,3 4-2 0,2 1-16 16,-2 4-6-16,-3-1-53 15,-3 0-21-15,-3 1 47 16</inkml:trace>
          <inkml:trace contextRef="#ctx0" brushRef="#br0" timeOffset="791.2388">11840 11081 200 0,'-15'-16'77'0,"6"8"-60"0,-6-3 17 0,6 9 4 16,-3-1 2-16,-6 3 5 16,-3-3 0-16,-5 3 2 15,-1 8-26-15,-6 6-7 0,-6 1-6 16,-2 7 4-16,-1 12 3 16,-3 24 0-16,4 19 4 15,5 5-7-15,15 5-2 16,15-2-5-16,18-6-2 15,15-10 3-15,12-16 1 0,8-13 1 16,13-22 0-16,11-20 0 16,7-17 0-16,2-10-4 15,-12-11-1-15,-11-7-1 16,-15-14-2-16,-16-5 5 16,-11 0 1-16,-15 2 4 15,-12 6 4-15,-8 10-6 16,-7 6-2-16,-3 10-43 15,0 11-18-15,1 10 28 16,8 9 15-16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2:15.6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92D050"/>
    </inkml:brush>
    <inkml:brush xml:id="br3">
      <inkml:brushProperty name="width" value="0.05292" units="cm"/>
      <inkml:brushProperty name="height" value="0.05292" units="cm"/>
      <inkml:brushProperty name="color" value="#0070C0"/>
    </inkml:brush>
  </inkml:definitions>
  <inkml:traceGroup>
    <inkml:annotationXML>
      <emma:emma xmlns:emma="http://www.w3.org/2003/04/emma" version="1.0">
        <emma:interpretation id="{ACF5C59F-AA24-40DE-8B08-BF600F9F0AF5}" emma:medium="tactile" emma:mode="ink">
          <msink:context xmlns:msink="http://schemas.microsoft.com/ink/2010/main" type="writingRegion" rotatedBoundingBox="1188,14806 24296,14583 24335,18667 1227,18890"/>
        </emma:interpretation>
      </emma:emma>
    </inkml:annotationXML>
    <inkml:traceGroup>
      <inkml:annotationXML>
        <emma:emma xmlns:emma="http://www.w3.org/2003/04/emma" version="1.0">
          <emma:interpretation id="{A58540BF-90AC-4612-9297-636857D1D6F9}" emma:medium="tactile" emma:mode="ink">
            <msink:context xmlns:msink="http://schemas.microsoft.com/ink/2010/main" type="paragraph" rotatedBoundingBox="1300,14782 19010,14803 19009,15625 1299,15605" alignmentLevel="1"/>
          </emma:interpretation>
        </emma:emma>
      </inkml:annotationXML>
      <inkml:traceGroup>
        <inkml:annotationXML>
          <emma:emma xmlns:emma="http://www.w3.org/2003/04/emma" version="1.0">
            <emma:interpretation id="{E48441D5-66D0-41F1-9E97-932B1B4AC78C}" emma:medium="tactile" emma:mode="ink">
              <msink:context xmlns:msink="http://schemas.microsoft.com/ink/2010/main" type="inkBullet" rotatedBoundingBox="1300,14802 1740,14803 1739,15446 1299,15445"/>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j</emma:literal>
              </emma:interpretation>
              <emma:interpretation id="interp3" emma:lang="en-US" emma:confidence="0">
                <emma:literal>8</emma:literal>
              </emma:interpretation>
              <emma:interpretation id="interp4" emma:lang="en-US" emma:confidence="0">
                <emma:literal>A</emma:literal>
              </emma:interpretation>
            </emma:one-of>
          </emma:emma>
        </inkml:annotationXML>
        <inkml:trace contextRef="#ctx0" brushRef="#br0">1451 15092 228 0,'0'5'88'0,"-3"3"-69"0,6-16 2 0,-3 8-3 16,0 0 3-16,6-3 5 16,0 1 1-16,-6 2 1 15,0-5-15-15,3-1-1 0,3-4-1 16,-3 2-6-16,6-5-1 15,-9 2-2-15,3 0-4 16,3 1 1 0,-3 2-1-16,6 0-2 0,-9 3-2 15,3-1-1-15,-3 4 4 16,6-1 1-16,-3 3 2 16,0 3 2-16,-3 5 1 15,0 2 3-15,0 9 3 16,-3-3 2-16,0 7 3 15,3-1 4-15,0-1-12 16,0-3-4-16,3 1-1 16,0-3 1-16,-3 0-8 15,6-3-3-15,-3 0-11 16,-3-2-2-16,-3-1-64 16,0-2-28-16,0 0 59 15,-3-3 27-15</inkml:trace>
        <inkml:trace contextRef="#ctx0" brushRef="#br0" timeOffset="227.8311">1425 15261 300 0,'-3'0'112'0,"6"5"-87"0,6-2 9 0,-9 0-1 16,9 2-4-16,-7 0 5 15,10 1-9-15,0-1-6 16,6 0-10-16,3 1-8 0,-3-4-4 0,0-2-20 0,3 0-10 16,-7-2-93-1,1-4-40 1,-3 1 85-16</inkml:trace>
        <inkml:trace contextRef="#ctx0" brushRef="#br0" timeOffset="828.1979">1576 14830 232 0,'-11'-13'88'0,"5"10"-69"0,-6-5 4 0,3 8-4 16,-3-3 10-16,-6 3 8 15,-3 6-10-15,0 4-4 16,-2 6-13-16,-4 11-2 0,3 7-1 16,-6 14 10-16,9 2 4 31,-3 8-7-31,13 16-1 0,5-2-1 15,12-1 0-15,8-10-6 16,13-11-2-16,9-13 2 16,9-10 3-16,-1-25 2 15,10-4 3-15,-4-22-3 16,1-16 1-16,-6-5-5 16,-10-2-2-16,-11-1 4 15,-15 0 2-15,-12 1-4 16,-9 2 1-16,-6 5-3 15,-8 0 2-15,2 11-15 16,-6 3-7-16,9 5-98 16,0 7-45-16,9 1 81 15,18 0 38-15</inkml:trace>
      </inkml:traceGroup>
      <inkml:traceGroup>
        <inkml:annotationXML>
          <emma:emma xmlns:emma="http://www.w3.org/2003/04/emma" version="1.0">
            <emma:interpretation id="{07215EFF-4377-4441-A1EE-7C2CD69D8072}" emma:medium="tactile" emma:mode="ink">
              <msink:context xmlns:msink="http://schemas.microsoft.com/ink/2010/main" type="line" rotatedBoundingBox="2005,14783 19010,14803 19009,15625 2004,15605"/>
            </emma:interpretation>
          </emma:emma>
        </inkml:annotationXML>
        <inkml:traceGroup>
          <inkml:annotationXML>
            <emma:emma xmlns:emma="http://www.w3.org/2003/04/emma" version="1.0">
              <emma:interpretation id="{22CFC5EF-D699-4777-9159-0B53B738C9AF}" emma:medium="tactile" emma:mode="ink">
                <msink:context xmlns:msink="http://schemas.microsoft.com/ink/2010/main" type="inkWord" rotatedBoundingBox="2311,14893 2365,15319 2039,15359 1986,14934"/>
              </emma:interpretation>
              <emma:one-of disjunction-type="recognition" id="oneOf1">
                <emma:interpretation id="interp5" emma:lang="en-US" emma:confidence="0.5">
                  <emma:literal>I</emma:literal>
                </emma:interpretation>
                <emma:interpretation id="interp6" emma:lang="en-US" emma:confidence="0">
                  <emma:literal>|</emma:literal>
                </emma:interpretation>
                <emma:interpretation id="interp7" emma:lang="en-US" emma:confidence="0">
                  <emma:literal>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1333.6623">2163 14967 324 0,'-6'-2'123'0,"6"4"-95"0,0 1-8 16,6 5 19-16,-6 8-9 0,3 2 1 16,-3 6-2-16,0 5-16 15,0 0 1-15,0 6 2 0,0-1-8 16,0 3-2-16,0-8-13 15,0 3-5-15,0-5-45 16,0-4-18-16,0-7 39 16,0-8 18-16</inkml:trace>
          <inkml:trace contextRef="#ctx0" brushRef="#br0" timeOffset="1601.6891">2026 14952 360 0,'-15'-6'134'0,"9"9"-104"0,12-6 12 0,-6 1-4 16,0 2-12-16,3 0-1 15,6-3-1-15,9 0 0 16,-6-2-13-1,9 0-2-15,2 0-2 0,7-1-10 16,0 4-3-16,6-1-41 0,-7 3-17 0,-8 5-51 16,0 3-22-16,-12 5 73 15,-6 6 35-15</inkml:trace>
          <inkml:trace contextRef="#ctx0" brushRef="#br0" timeOffset="1789.5592">2032 15301 344 0,'9'-3'129'0,"-9"6"-100"0,12-6 7 16,-3 6-2-16,6-3-2 16,8 0 3-16,7 0-13 0,6 0-5 15,3 3-10-15,-1 2-42 0,7 0-17 16,-3 0 26-16,-7-5 13 15</inkml:trace>
        </inkml:traceGroup>
        <inkml:traceGroup>
          <inkml:annotationXML>
            <emma:emma xmlns:emma="http://www.w3.org/2003/04/emma" version="1.0">
              <emma:interpretation id="{88D71453-7D76-4DD9-AFBE-4DC0C7A12A9F}" emma:medium="tactile" emma:mode="ink">
                <msink:context xmlns:msink="http://schemas.microsoft.com/ink/2010/main" type="inkWord" rotatedBoundingBox="2620,14866 3749,15045 3681,15477 2551,15298"/>
              </emma:interpretation>
              <emma:one-of disjunction-type="recognition" id="oneOf2">
                <emma:interpretation id="interp10" emma:lang="en-US" emma:confidence="0.5">
                  <emma:literal>have</emma:literal>
                </emma:interpretation>
                <emma:interpretation id="interp11" emma:lang="en-US" emma:confidence="0">
                  <emma:literal>hare</emma:literal>
                </emma:interpretation>
                <emma:interpretation id="interp12" emma:lang="en-US" emma:confidence="0">
                  <emma:literal>hard</emma:literal>
                </emma:interpretation>
                <emma:interpretation id="interp13" emma:lang="en-US" emma:confidence="0">
                  <emma:literal>harm</emma:literal>
                </emma:interpretation>
                <emma:interpretation id="interp14" emma:lang="en-US" emma:confidence="0">
                  <emma:literal>hart</emma:literal>
                </emma:interpretation>
              </emma:one-of>
            </emma:emma>
          </inkml:annotationXML>
          <inkml:trace contextRef="#ctx0" brushRef="#br0" timeOffset="2559.0286">2618 14880 124 0,'6'-13'49'0,"0"21"-38"0,-3-11 23 0,-3 3 37 16,6 13-8-1,3 9-1-15,-6 7-1 16,3 5-35-16,-3 6 1 0,-3 0 1 15,0 4-7-15,-3-4-2 16,0 0-5-16,0-6 1 16,0-2-6-16,3-8-3 15,0-6-6-15,0-2 0 16,0-5-2 0,0-6-2-16,0-5 0 0,0-8 3 15,3-5-7-15,3-3 1 16,0-5 1-16,3-3 3 15,0 3 2-15,3 0 1 16,3 0 0-16,2 2 2 16,4 3 5-16,-3 3 4 15,3 8-4-15,3 5-2 16,-3 5 4-16,-1 3 4 16,1 8-3-16,-9 2 2 15,0 3-7-15,-3 1-3 16,-3-1-10-16,0-3-3 15,0-2-40-15,0-3-17 16,0-5 35-16,3-5 17 16</inkml:trace>
          <inkml:trace contextRef="#ctx0" brushRef="#br0" timeOffset="2965.0371">3097 15092 340 0,'-17'0'126'0,"11"16"-98"0,-9-8-10 15,12 0-10-15,-6 2 7 16,-3 6 7-16,0 8 5 16,-3 5 1-16,6 0-15 15,6 3-1-15,0-3 1 16,3-5-9-16,6-6-2 0,3 1-2 16,0-9 2-16,0-4-1 15,3-9-1-15,0-8-4 16,3-4-2-16,0-4-4 15,-6-2 1-15,-3-3 3 16,-1 0 3-16,-5 0 2 16,0 3 3-16,0 5 1 0,0 3 3 15,0 3 3-15,-3 2 5 16,3 8-10-16,0 0-2 16,3 10-2-16,3 6 2 15,0 5 1-15,6 6 1 16,-6-3-5-16,6 2-1 15,0-2-15-15,0-6-4 16,0-2-38-16,0-5-14 16,0-6 38-16,-3-8 18 15</inkml:trace>
          <inkml:trace contextRef="#ctx0" brushRef="#br0" timeOffset="3609.4536">3228 15171 308 0,'-3'-2'115'0,"3"2"-89"0,6 8 1 16,0-1-6-16,0 4-1 16,0 2 4-16,3 3 3 15,0 0 3-15,0 3-16 16,3-4-6-16,-3 1-3 0,0-2-3 16,0-1 1-16,0 0-2 15,-3-8-1-15,-3 3 1 16,3-3-1-16,-6-5 0 0,3 0 2 15,-3-2 1-15,3-3 3 32,-3-3-1-32,3-6 2 0,-3-1-2 15,5-1 0-15,4-3-3 16,-3 1-2-16,0-1-2 16,3 3 1-16,-3 0-10 15,3 3-3-15,-3 8-22 16,0-3-9-16,0 3-12 0,0 5-4 15,3 0 26-15,-3 5 13 16,0 0 20-16,0 3 9 16,0-3 17-16,6 3 30 15,-1 0-10 1,1 0-21 0,0-5-12-16,0-3 7 15,0 0 5-15,0-3-9 16,0-2-5-16,-3-3-4 15,-3 0 1-15,-3-3-5 16,-3 4-3-16,-3-1-6 16,-3-3 0-16,-3 3-9 15,-6 0-2-15,3 5 10 0,0 1 7 0,0 7 2 16,0 3 3-16,-2 5 4 16,2 8 4-16,0 6 7 15,6 2 6-15,3 5-4 0,3 1 0 31,9-9-7-31,3 6 0 16,5-8-6 0,7-6 1-16,6-2-16 0,3-8-5 15,3-8-88-15,-1-2-38 16,-2-9 71-16,-9-5 34 16</inkml:trace>
        </inkml:traceGroup>
        <inkml:traceGroup>
          <inkml:annotationXML>
            <emma:emma xmlns:emma="http://www.w3.org/2003/04/emma" version="1.0">
              <emma:interpretation id="{6D7352FA-FD95-4240-8F99-73C79C7D96DC}" emma:medium="tactile" emma:mode="ink">
                <msink:context xmlns:msink="http://schemas.microsoft.com/ink/2010/main" type="inkWord" rotatedBoundingBox="4071,15123 4380,15124 4379,15409 4070,15408"/>
              </emma:interpretation>
              <emma:one-of disjunction-type="recognition" id="oneOf3">
                <emma:interpretation id="interp15" emma:lang="en-US" emma:confidence="0.5">
                  <emma:literal>a</emma:literal>
                </emma:interpretation>
                <emma:interpretation id="interp16" emma:lang="en-US" emma:confidence="0">
                  <emma:literal>A</emma:literal>
                </emma:interpretation>
                <emma:interpretation id="interp17" emma:lang="en-US" emma:confidence="0">
                  <emma:literal>G</emma:literal>
                </emma:interpretation>
                <emma:interpretation id="interp18" emma:lang="en-US" emma:confidence="0">
                  <emma:literal>at</emma:literal>
                </emma:interpretation>
                <emma:interpretation id="interp19" emma:lang="en-US" emma:confidence="0">
                  <emma:literal>am</emma:literal>
                </emma:interpretation>
              </emma:one-of>
            </emma:emma>
          </inkml:annotationXML>
          <inkml:trace contextRef="#ctx0" brushRef="#br0" timeOffset="7306.7159">4226 15142 216 0,'0'-10'82'0,"0"4"-64"0,-9 6 9 0,3 3-2 15,-3-6 0-15,-3 1 2 16,-3 4 1-16,0 4 2 16,-3 1-16-16,0 7-6 0,1 4-1 15,-1 9-2-15,9 2 2 16,3 5 0-16,3-2 1 16,6-6-2-16,6-2-1 15,3-3-3-15,5-7 1 0,4-6 2 16,-3-11 4-16,0-2-4 15,0-9-3 1,-3-4-1-16,-3-1-1 0,-6 1 0 16,0-3 0-16,-3 2 2 15,0 3 1-15,-3 6 5 16,0 2 5-16,0 2-7 16,0 6-1-16,6 11-3 15,2 5 1-15,4 5-2 16,0 6 2-1,3-1-7-15,3 0 1 0,0-2-63 16,0-5-26-16,3-9 47 0,-1-10 22 0</inkml:trace>
        </inkml:traceGroup>
        <inkml:traceGroup>
          <inkml:annotationXML>
            <emma:emma xmlns:emma="http://www.w3.org/2003/04/emma" version="1.0">
              <emma:interpretation id="{92E9DE71-4A63-4FB7-8A74-BFBEF268EF88}" emma:medium="tactile" emma:mode="ink">
                <msink:context xmlns:msink="http://schemas.microsoft.com/ink/2010/main" type="inkWord" rotatedBoundingBox="4805,14963 7094,14825 7132,15448 4842,15586"/>
              </emma:interpretation>
              <emma:one-of disjunction-type="recognition" id="oneOf4">
                <emma:interpretation id="interp20" emma:lang="en-US" emma:confidence="0.5">
                  <emma:literal>symmetric</emma:literal>
                </emma:interpretation>
                <emma:interpretation id="interp21" emma:lang="en-US" emma:confidence="0">
                  <emma:literal>Symmetric</emma:literal>
                </emma:interpretation>
                <emma:interpretation id="interp22" emma:lang="en-US" emma:confidence="0">
                  <emma:literal>symmetrize</emma:literal>
                </emma:interpretation>
                <emma:interpretation id="interp23" emma:lang="en-US" emma:confidence="0">
                  <emma:literal>Symmetrix</emma:literal>
                </emma:interpretation>
                <emma:interpretation id="interp24" emma:lang="en-US" emma:confidence="0">
                  <emma:literal>symmetries</emma:literal>
                </emma:interpretation>
              </emma:one-of>
            </emma:emma>
          </inkml:annotationXML>
          <inkml:trace contextRef="#ctx0" brushRef="#br1" timeOffset="175945.3407">4877 15118 288 0,'-3'-10'110'0,"3"10"-86"0,-2-3 33 0,-1 8 11 16,0-7-36-16,-3 4-14 16,0 1-4-16,3-3 0 15,-6 5-7-15,0-5-6 0,6 8-2 16,0-2-4-16,3 1 1 15,3 1-3-15,6 0 0 16,6 0 4-16,0 0 1 16,2 0 2-16,1 3 2 15,-3-1 5-15,-6 4 6 0,-6-1-1 16,-3 3 3-16,-6 2-4 0,-3 1 1 16,-3-6-9-16,0 0-4 15,-3 0-11-15,4-5-3 16,-1-2-19-16,0-4-7 15,0-4-76-15,9-4-31 16,9-4 76-16,6-3 39 16</inkml:trace>
          <inkml:trace contextRef="#ctx0" brushRef="#br1" timeOffset="176163.8578">5014 15158 368 0,'-9'-8'140'0,"4"5"-109"0,5 3-4 0,2 3-8 16,-2 2-4-16,0 1 12 15,3 2-15-15,0 7 8 16,6 4-12-16,0 5 2 0,3 2-8 16,0-2-3-16,0 0-38 15,0-3-14-15,0-8 27 16,0 3-36-16,-3-8-9 0,0-5 37 0,2-3 17 15</inkml:trace>
          <inkml:trace contextRef="#ctx0" brushRef="#br1" timeOffset="176398.9595">5145 15174 348 0,'-3'-3'132'0,"0"9"-103"0,6-6-8 0,-3 2-3 31,3 6-14-31,-3 8 8 0,-3 8 8 16,0 13 7-16,0 3-8 0,0 2-1 16,-3 0-10-16,-2-7-5 0,2 2-2 15,0-6-8-15,0-2-3 16,0-13-34-16,3 3-16 16,3-9-82 15,0-4-37-31,6-6 92 0</inkml:trace>
          <inkml:trace contextRef="#ctx0" brushRef="#br1" timeOffset="176992.665">5264 15166 276 0,'3'-8'104'0,"-6"21"-81"0,3-18 12 0,6 8-2 16,-6 2-3-16,0 3 4 16,-3 2-3-16,3 4 1 0,-3 1-18 0,3 1 1 0,3 3-1 15,-3-3-7-15,0-3-4 16,0-2-2 0,0-3 1-16,-3-1 1 0,3-7 1 15,0 0 0-15,0-2 0 16,0-6-9-16,3-5-2 15,-3-3-3-15,3-3-1 16,0 1 1-16,3 2 1 0,3 3 8 16,0 2 2-16,3 3 3 15,0 5 0-15,0 1 0 16,0 4 2-16,-3 4 1 16,0 2 1-16,-3 2-4 15,0 1-1-15,-3-1 1 16,-3-2 0-16,0-2-2 15,0-1-2-15,3 0 1 32,-3-5-1-32,2-2-7 0,4-6-3 15,0-3 1-15,3-2 0 0,3 0 3 16,0-1 2-16,9 4 10 16,-9 2 6-16,0 5-1 15,3 6-1-15,0 2-2 16,-4 6 0-16,-2 5-2 15,0-1-1-15,-3 4-3 16,0 0 1-16,-6-4-7 16,6 1-1-16,-6 0-42 15,0-5-19-15,0-3-68 16,0-3-29 0,3 0 86-16</inkml:trace>
          <inkml:trace contextRef="#ctx0" brushRef="#br1" timeOffset="177495.816">5663 15166 324 0,'-6'-8'123'0,"3"19"-95"0,12-3 0 16,-9-1-4 0,3 4 1-16,-3 2 7 15,0 3-4-15,3 0 0 0,-3 3-15 16,-3-4-6-16,0-1 0 0,6-1-6 15,-3-3-1-15,0-2-5 16,0-2 1-16,-3-9 2 31,0 0 1-31,9-5-4 16,-6-5-1-16,6-3-8 0,0-2-2 16,0-1 4-16,0 3 5 15,3 3 17 1,3 3 2-16,-3 10 1 15,0 2-3-15,0 6 1 0,-3 3-4 16,0-1 1 0,0 1-5-16,-3-3 0 0,0-3 1 15,-3 0 0-15,2-2-2 16,-2-3-2-16,3-3-4 16,6-4-2-16,3-4-2 15,0 0 0 1,0 1 2-16,0 2 4 15,0 3 5-15,0 2 6 16,0 8-3-16,0 0 2 16,-3 3-5-16,-1 3-2 0,-2 0-7 15,0-1-4-15,0 1-38 16,0-3-19-16,0-3-201 16,0-5 145-1</inkml:trace>
          <inkml:trace contextRef="#ctx0" brushRef="#br1" timeOffset="177868.108">5970 15195 344 0,'0'0'129'0,"3"0"-100"0,6 3-11 15,-3-3-10-15,3 5-2 16,0 0 6-16,0-2 9 16,-1 0 7-1,4-1-15-15,-3-2 2 0,9 0 1 16,-3 0-6-16,0-5-3 15,-3 2-4-15,0-10-11 16,-3 5-3 0,-3-5-5-16,-6 5-1 15,-3 0-1-15,-3 3 1 16,-6 2 7-16,-3 3 3 16,-3 0 5-16,0 5 1 15,0 6 3-15,3 2 1 0,1 6 5 16,5 4 3-16,3 4 5 15,6-1 4-15,6 1-6 16,6-6-1-16,11-8-5 16,-5 3-3-16,9-11-18 15,0-5-37-15,0-8-16 16,-1-7 34-16,4-4 16 16</inkml:trace>
          <inkml:trace contextRef="#ctx0" brushRef="#br1" timeOffset="178086.8003">6282 14885 388 0,'-6'-5'145'0,"3"0"-112"0,9 8-12 16,-6 2-14-16,3 8-4 16,0 6 3-16,0 12 12 15,0 4 6-15,-3 4-12 16,0 9 0-16,0 2-1 0,0 1-9 15,3-1 0-15,-3-8-13 16,3-10-3-16,0-3-44 16,0-8-19-16,-3-8 40 15,3-7 18-15</inkml:trace>
          <inkml:trace contextRef="#ctx0" brushRef="#br1" timeOffset="178321.7637">6199 15076 420 0,'-3'0'159'0,"3"0"-124"0,0-3-9 16,6 3 10-16,6-2-10 16,9-4-3-16,3 1-4 0,2 0-11 15,7 2-12-15,-3-2-5 16,-3 5-33-16,-1-3-12 0,-2 6-79 15,0-3-31 1,-3 0 85-16,-3 0 43 16</inkml:trace>
          <inkml:trace contextRef="#ctx0" brushRef="#br1" timeOffset="178610.1748">6518 15129 408 0,'3'10'151'0,"-12"1"-118"0,21 21-11 0,-12-19-12 16,5 6-8-16,-5-1 3 16,6 1 13-16,-3-6 6 15,0 0-12-15,-3-2-2 0,3-3 0 16,-3-6-4-16,0-2-1 16,-3-5-5-16,0-3 0 15,3-3 0-15,0-4 0 16,3-4 0-16,0-5 2 0,6 3-3 15,0-3-2-15,3 8-1 16,3 3 3-16,0 5-5 16,0 3 0-16,0 8-52 15,0-9-22-15,-1 9 8 0,1 0 4 16,-3-3 40 0,0-3 18-1</inkml:trace>
          <inkml:trace contextRef="#ctx0" brushRef="#br1" timeOffset="178735.1535">6762 15121 340 0,'0'11'126'0,"0"-6"-98"0,0 3 19 0,0 0 0 16,0 5-25-16,3 0-7 16,-3 6-10-16,0 2-4 15,3 0 0-15,-3-2-32 0,3-4-14 16,-3-4 23-16,6-3 10 16</inkml:trace>
          <inkml:trace contextRef="#ctx0" brushRef="#br1" timeOffset="178915.838">6765 15023 396 0,'-12'-8'148'0,"15"0"-115"0,3 6-38 0,-6 2-26 16,9-3-25-16,-1 6-3 16,7-6 8-16,3 6 5 15,6-1 27-15,0-4 8 0,3-1 8 16</inkml:trace>
          <inkml:trace contextRef="#ctx0" brushRef="#br1" timeOffset="179072.0446">7015 15050 336 0,'-30'15'126'0,"18"4"-98"0,-9 2 1 0,12-8-7 16,0 1 9-16,3 4 9 16,0 3-7-16,6 3-4 15,3 0-17-15,9 0-5 0,6-3-1 0,6-8-14 16,9-5-5-1,2-8-165 1,7-5-73-16,-9 2 129 0</inkml:trace>
        </inkml:traceGroup>
        <inkml:traceGroup>
          <inkml:annotationXML>
            <emma:emma xmlns:emma="http://www.w3.org/2003/04/emma" version="1.0">
              <emma:interpretation id="{4327D6B7-C6A4-4887-81DC-7D25554A39E6}" emma:medium="tactile" emma:mode="ink">
                <msink:context xmlns:msink="http://schemas.microsoft.com/ink/2010/main" type="inkWord" rotatedBoundingBox="7537,14763 8426,14999 8251,15656 7362,15421"/>
              </emma:interpretation>
              <emma:one-of disjunction-type="recognition" id="oneOf5">
                <emma:interpretation id="interp25" emma:lang="en-US" emma:confidence="0.5">
                  <emma:literal>key</emma:literal>
                </emma:interpretation>
                <emma:interpretation id="interp26" emma:lang="en-US" emma:confidence="0">
                  <emma:literal>Key</emma:literal>
                </emma:interpretation>
                <emma:interpretation id="interp27" emma:lang="en-US" emma:confidence="0">
                  <emma:literal>keys</emma:literal>
                </emma:interpretation>
                <emma:interpretation id="interp28" emma:lang="en-US" emma:confidence="0">
                  <emma:literal>kay</emma:literal>
                </emma:interpretation>
                <emma:interpretation id="interp29" emma:lang="en-US" emma:confidence="0">
                  <emma:literal>Keys</emma:literal>
                </emma:interpretation>
              </emma:one-of>
            </emma:emma>
          </inkml:annotationXML>
          <inkml:trace contextRef="#ctx0" brushRef="#br1" timeOffset="179545.7671">7536 14796 356 0,'-6'-6'132'0,"6"12"-103"0,3-6-1 16,3 2-7-16,-4 6-4 16,1 8 4-16,0 10 9 0,3 17 3 15,-6 2-17-15,0 5-3 0,-3-2-1 0,3 5-5 16,0-8-2 0,0-6-9-16,0-7-3 0,3-3-16 15,-3-8-5-15,3-5-61 16,3-5-26-16,0-9 59 15,3-4 28 1</inkml:trace>
          <inkml:trace contextRef="#ctx0" brushRef="#br1" timeOffset="179854.8001">7762 15060 396 0,'0'-5'148'0,"3"0"-115"0,-3 2-16 0,0 3-13 16,-3 0-4-16,3-3 7 0,-9 3 10 16,-3 8 4-1,-3 0-10-15,-3 3-2 0,-3-3 1 16,1 2-6-16,-1 1-2 0,0 2-4 16,3-5 1-16,3 3 1 15,6-4 0-15,3 1 0 16,6 0 2-16,6 0 1 15,9 0 3-15,3 0-3 16,9 0-2-16,-1 0-3 0,4 0-1 16,0 0-16-1,-6 0-5-15,0-3-103 0,5-5-45 16,-14 0 88-16,0 0 42 16</inkml:trace>
          <inkml:trace contextRef="#ctx0" brushRef="#br1" timeOffset="180222.7336">7887 15145 408 0,'-3'-13'151'0,"18"23"-118"0,0-5-17 16,-9-5-16-16,2 0-3 16,7 0 4-16,-3 0 15 0,0 3 7 15,0-11-11-15,3 5-2 0,-6-7-3 16,0 5-10-16,-3-11-3 15,-3 5 1-15,-3-2 2 16,-3 2 4-16,-3 1 2 16,-3 7-1-16,0-5-2 15,-6 19-2-15,-3-9 1 16,3 12 3-16,0-1 1 16,6 5 3-16,1-2 3 15,5 3 2-15,3-3 1 16,6 0-4-1,2-1 0 1,4 1-7-16,0-3-1 0,3-2-16 0,0-3-6 16,3-5-82-1,0-3-34-15,-3 0 69 0,5-6 35 16</inkml:trace>
          <inkml:trace contextRef="#ctx0" brushRef="#br1" timeOffset="180427.7032">8131 15102 392 0,'-9'-13'148'0,"9"8"-115"0,0 8 0 0,3-9-10 16,3 12-12-16,0 7 1 0,0-3 4 15,3 6 4-15,3 0-10 16,-1 3-1-16,1-3 1 16,3-1-11-16,-3-1-1 15,0-1-37 1,0-3-16-16,-3-2-47 0,6-10-18 15,9-4 65 1</inkml:trace>
          <inkml:trace contextRef="#ctx0" brushRef="#br1" timeOffset="180602.6368">8426 14999 392 0,'-18'13'145'0,"9"6"-112"0,-9 34-10 0,6-29-10 16,-9 13 1-16,-6 13 6 15,-8 14 5-15,-1-4 4 16,0-4-15-16,3 0-32 0,4-9-16 16,5-10-104-16,3 6-47 15,6-14 95-15,9-3 46 16</inkml:trace>
        </inkml:traceGroup>
        <inkml:traceGroup>
          <inkml:annotationXML>
            <emma:emma xmlns:emma="http://www.w3.org/2003/04/emma" version="1.0">
              <emma:interpretation id="{ECBF9468-11C3-4060-9685-3F4BE8F57C75}" emma:medium="tactile" emma:mode="ink">
                <msink:context xmlns:msink="http://schemas.microsoft.com/ink/2010/main" type="inkWord" rotatedBoundingBox="8873,14739 9879,14901 9799,15398 8793,15235"/>
              </emma:interpretation>
              <emma:one-of disjunction-type="recognition" id="oneOf6">
                <emma:interpretation id="interp30" emma:lang="en-US" emma:confidence="0.5">
                  <emma:literal>that</emma:literal>
                </emma:interpretation>
                <emma:interpretation id="interp31" emma:lang="en-US" emma:confidence="0">
                  <emma:literal>thot</emma:literal>
                </emma:interpretation>
                <emma:interpretation id="interp32" emma:lang="en-US" emma:confidence="0">
                  <emma:literal>•hat</emma:literal>
                </emma:interpretation>
                <emma:interpretation id="interp33" emma:lang="en-US" emma:confidence="0">
                  <emma:literal>thank</emma:literal>
                </emma:interpretation>
                <emma:interpretation id="interp34" emma:lang="en-US" emma:confidence="0">
                  <emma:literal>than</emma:literal>
                </emma:interpretation>
              </emma:one-of>
            </emma:emma>
          </inkml:annotationXML>
          <inkml:trace contextRef="#ctx0" brushRef="#br0" timeOffset="19700.6272">8884 14833 284 0,'0'-11'107'0,"0"6"-83"0,0 10 17 16,0-5 2-16,3 5-14 16,0 8-5-16,-3 9-9 0,3 7-2 15,-3 10-8 1,6 6-1-16,-6 3 2 0,0 2-5 0,3-5-1 15,0 0-51-15,0-5-20 16,0-8 35-16,3-11 18 16</inkml:trace>
          <inkml:trace contextRef="#ctx0" brushRef="#br0" timeOffset="19887.797">8821 15105 444 0,'-6'-5'165'0,"12"10"-129"0,3-8-18 0,-9 3-19 15,12 0-8-15,-3-2 5 16,6-4 1-16,3 4-1 0,0-6 3 16,3 3-51-16,-1-3-22 0,-2 2 38 15,3-7 17-15</inkml:trace>
          <inkml:trace contextRef="#ctx0" brushRef="#br0" timeOffset="20280.2138">9021 14856 332 0,'-9'6'126'0,"9"-1"-98"0,0 6-10 0,3 2-10 16,0 11-6-1,0 10 1-15,-3 3 7 16,0 0 4-16,-3 5-7 16,3-2 16-16,-3-3 8 0,3 0-13 0,0-8-5 15,0-5-13-15,0-8-2 16,3-5-2-16,0-9 2 16,6-4-1-16,0-9-1 15,3-2 3-15,2-3 0 31,1 0 1-31,3 3 0 16,0 2 6-16,3 9 4 0,0 7-1 16,-3 0 0-16,-1 3-8 0,-2 5 0 15,-3 3-10-15,0 0-4 16,3-3-13 0,-3-2-6-16,0-6-65 0,3-2-26 15,0-6 63-15,0-2 31 16</inkml:trace>
          <inkml:trace contextRef="#ctx0" brushRef="#br0" timeOffset="20609.7354">9393 15150 280 0,'-3'-8'104'0,"-3"11"-81"0,-3-9 20 16,9 12 3-16,-6-6-11 16,-3 5-3-16,3 3-27 15,0 3-12-15,-3 4 2 16,0 4 21-16,3 2 14 0,3-2-8 15,6 2-2-15,3 0-12 0,6-2-3 16,0-9-3-16,6-2-2 16,-3-8-4-16,0-8-2 15,0-5-4-15,-3-6 1 16,0-2 0-16,-4 3 3 16,-2-1 6-16,-3 1 4 15,-3 4-1-15,0-1-2 16,3 7 0-16,0 2 1 15,0 4-1-15,3 15 2 16,3 3-2 0,3 2-5-16,0-2 0 15,3 0-18-15,0-3-8 16,0-5-61-16,0-5-29 16,-1-6 60-16,4-5 31 15</inkml:trace>
          <inkml:trace contextRef="#ctx0" brushRef="#br0" timeOffset="20811.0496">9652 14878 396 0,'-6'-14'148'0,"-6"17"-115"0,9 5-11 16,3 5-13-16,3 6-7 16,0 10 3-16,0 10 9 0,0 6 3 15,3 3-8-15,0-3-3 0,0 3-2 0,0-1-13 16,3-7-7-16,-3-6-75 15,0-10-32-15,-3-5 62 0,-3-14 31 16</inkml:trace>
          <inkml:trace contextRef="#ctx0" brushRef="#br0" timeOffset="20967.2209">9545 15121 440 0,'-3'-3'165'0,"12"-2"-129"0,12 5-16 0,-10 0-15 16,13 3-16-16,3-1 0 0,12 1-91 0,2-6-39 0,7-5 71 15,-3 3 37-15,-1-21 30 0</inkml:trace>
        </inkml:traceGroup>
        <inkml:traceGroup>
          <inkml:annotationXML>
            <emma:emma xmlns:emma="http://www.w3.org/2003/04/emma" version="1.0">
              <emma:interpretation id="{84D6337B-07DF-4945-BDDF-2609B67277CC}" emma:medium="tactile" emma:mode="ink">
                <msink:context xmlns:msink="http://schemas.microsoft.com/ink/2010/main" type="inkWord" rotatedBoundingBox="10575,14854 10628,15262 10305,15304 10252,14896"/>
              </emma:interpretation>
              <emma:one-of disjunction-type="recognition" id="oneOf7">
                <emma:interpretation id="interp35" emma:lang="en-US" emma:confidence="0.5">
                  <emma:literal>I</emma:literal>
                </emma:interpretation>
                <emma:interpretation id="interp36" emma:lang="en-US" emma:confidence="0">
                  <emma:literal>|</emma:literal>
                </emma:interpretation>
                <emma:interpretation id="interp37" emma:lang="en-US" emma:confidence="0">
                  <emma:literal>l</emma:literal>
                </emma:interpretation>
                <emma:interpretation id="interp38" emma:lang="en-US" emma:confidence="0">
                  <emma:literal>IT</emma:literal>
                </emma:interpretation>
                <emma:interpretation id="interp39" emma:lang="en-US" emma:confidence="0">
                  <emma:literal>It</emma:literal>
                </emma:interpretation>
              </emma:one-of>
            </emma:emma>
          </inkml:annotationXML>
          <inkml:trace contextRef="#ctx0" brushRef="#br0" timeOffset="21386.7646">10447 14941 412 0,'-9'0'154'0,"3"5"-120"0,6 22-12 0,3-11-14 15,-3 7-9-15,0 4 2 32,0 7 2-32,0-2 3 15,0 2-3-15,0-7 0 0,3 7 1 0,0-5-20 16,0-5-7 0,0-5-103-16,-3-9-46 15,0-10 88-15,3-8 42 0</inkml:trace>
          <inkml:trace contextRef="#ctx0" brushRef="#br0" timeOffset="21586.7902">10274 14917 452 0,'-12'-2'170'0,"12"2"-132"0,3-3-9 15,3 0-13-15,0 1-10 16,6-4 1-16,6 1-3 15,6-3-1-15,2 3-1 16,10 2-10-16,0 3-3 0,-4 0-62 16,1 8-29-16,-3 0 52 15,-9 3 25-15</inkml:trace>
          <inkml:trace contextRef="#ctx0" brushRef="#br0" timeOffset="21752.031">10325 15282 436 0,'-21'11'162'16,"24"-11"-126"-16,0 3-10 0,-3-3-17 15,15 0-12-15,11-3-1 16,7 0 3-16,9-2 0 16,8 0-37-16,-2-1-14 0,6 1 26 15,-4-3 13-15</inkml:trace>
        </inkml:traceGroup>
        <inkml:traceGroup>
          <inkml:annotationXML>
            <emma:emma xmlns:emma="http://www.w3.org/2003/04/emma" version="1.0">
              <emma:interpretation id="{A2E27F72-6002-4A2C-B638-8AB4DD44A23F}" emma:medium="tactile" emma:mode="ink">
                <msink:context xmlns:msink="http://schemas.microsoft.com/ink/2010/main" type="inkWord" rotatedBoundingBox="10917,14988 11932,14863 11986,15302 10971,15427"/>
              </emma:interpretation>
              <emma:one-of disjunction-type="recognition" id="oneOf8">
                <emma:interpretation id="interp40" emma:lang="en-US" emma:confidence="0.5">
                  <emma:literal>want</emma:literal>
                </emma:interpretation>
                <emma:interpretation id="interp41" emma:lang="en-US" emma:confidence="0">
                  <emma:literal>Want</emma:literal>
                </emma:interpretation>
                <emma:interpretation id="interp42" emma:lang="en-US" emma:confidence="0">
                  <emma:literal>wants</emma:literal>
                </emma:interpretation>
                <emma:interpretation id="interp43" emma:lang="en-US" emma:confidence="0">
                  <emma:literal>cant</emma:literal>
                </emma:interpretation>
                <emma:interpretation id="interp44" emma:lang="en-US" emma:confidence="0">
                  <emma:literal>•ant</emma:literal>
                </emma:interpretation>
              </emma:one-of>
            </emma:emma>
          </inkml:annotationXML>
          <inkml:trace contextRef="#ctx0" brushRef="#br0" timeOffset="22440.8872">10959 15100 340 0,'-9'5'129'0,"9"3"-100"0,-6-3-11 16,6 3-10-16,-3 5-6 16,3 6 3-16,0 2 9 15,6 3 5-15,0 0-9 16,3-6-12-16,2 1-4 0,1-6 2 15,0-2 4-15,3-3-4 16,-3-6 1-16,6-4-6 16,-9-4 1-16,0 1 6 0,-3-3 3 15,0 3 3-15,-3-1 2 16,0 1-3-16,-3 3 0 16,3 2-1-16,-3 0-2 15,6 5 5-15,5 0 1 16,-2 3-9-16,3-3-3 15,0-2 20-15,0-3 12 0,-3-3-3 32,0-5-1-32,3 0-7 0,-3-2-1 0,-3-1-6 15,-3-2 0-15,0 2-5 32,-3-4-4-32,-3-1-4 15,-3 0-13-15,6 3-6 16,-6 5-34-16,6 0-14 15,3 8 10-15,3-3 9 16,3 6-51 0,3-3-23-16,0 2 66 15</inkml:trace>
          <inkml:trace contextRef="#ctx0" brushRef="#br0" timeOffset="23103.5313">11396 15113 332 0,'0'-3'123'0,"-3"14"-95"0,0-16 7 15,3 5-1-15,-3 0-16 16,-3-3 0-16,0 3-4 0,-3 3-1 16,0 2-7-16,-2 6-4 0,-1 4-1 15,0 7-1-15,3 1 0 16,3 1 0-16,6 0 2 16,0-3-1-16,6-5 2 15,3-3-4-15,3-7-2 16,0-6-1-16,2-6 3 0,1-2 0 15,-3-2 3-15,-3-3-1 16,-3-1-1-16,0-2 3 16,-6 3 2-16,0 3 2 15,3 4 1-15,-3 1-4 16,0 5-1-16,0 0-3 16,6 16-1-16,3 2-1 15,0 4-2-15,-3-1-6 16,3 0-4-16,0-3-14 15,3-2-8-15,-4-8-13 16,1-8-91 0,3 0-10-16,0-8 76 15,-3-2 161 17,6-17-15-32,0 9-2 15,-3 5-23-15,-3 2-9 16,0 8-9-16,-9 3-1 15,6 8-15-15,0 0 3 0,-3 3 4 16,3-3 0-16,-4 0 3 16,-2-3-9-16,0 0-1 0,0-5-7 15,0-2-2 1,3-4-4-16,3-7-1 16,0-5-4-16,3 4 1 15,0-4 2-15,0 5 1 16,3 2 1-16,0 8 2 15,0 1-1-15,0 10 2 0,3 2-4 16,0 3-2-16,-4 3-7 16,-2-2-2-16,-3-1-42 15,0 0-16-15,0-5 33 16,0-5 19-16</inkml:trace>
          <inkml:trace contextRef="#ctx0" brushRef="#br0" timeOffset="23304.2601">11863 14878 392 0,'0'-3'145'0,"0"0"-112"0,0 14-12 0,3 2-14 0,3 8-6 16,-3 6 1-16,0 10 6 15,0 5 3-15,0 6-6 16,-3-1-1-16,3 1 2 0,0-3-32 0,-3-5-12 15,3-3 17-15,-3-11 10 16</inkml:trace>
          <inkml:trace contextRef="#ctx0" brushRef="#br0" timeOffset="23495.6564">11691 15118 412 0,'-9'0'154'0,"18"-8"-120"0,3 11-18 0,0-6-16 15,5 6-7-15,7-3 3 0,6-3-4 16,9-5 1-16,2 0 3 16,4 3 2-16,3-3 2 0</inkml:trace>
        </inkml:traceGroup>
        <inkml:traceGroup>
          <inkml:annotationXML>
            <emma:emma xmlns:emma="http://www.w3.org/2003/04/emma" version="1.0">
              <emma:interpretation id="{30FBB96D-AD9B-4BB3-96ED-DB1014BFEB7D}" emma:medium="tactile" emma:mode="ink">
                <msink:context xmlns:msink="http://schemas.microsoft.com/ink/2010/main" type="inkWord" rotatedBoundingBox="12600,14839 12974,15074 12764,15407 12390,15172"/>
              </emma:interpretation>
              <emma:one-of disjunction-type="recognition" id="oneOf9">
                <emma:interpretation id="interp45" emma:lang="en-US" emma:confidence="0.5">
                  <emma:literal>to</emma:literal>
                </emma:interpretation>
                <emma:interpretation id="interp46" emma:lang="en-US" emma:confidence="0">
                  <emma:literal>•o</emma:literal>
                </emma:interpretation>
                <emma:interpretation id="interp47" emma:lang="en-US" emma:confidence="0">
                  <emma:literal>No</emma:literal>
                </emma:interpretation>
                <emma:interpretation id="interp48" emma:lang="en-US" emma:confidence="0">
                  <emma:literal>To</emma:literal>
                </emma:interpretation>
                <emma:interpretation id="interp49" emma:lang="en-US" emma:confidence="0">
                  <emma:literal>So</emma:literal>
                </emma:interpretation>
              </emma:one-of>
            </emma:emma>
          </inkml:annotationXML>
          <inkml:trace contextRef="#ctx0" brushRef="#br0" timeOffset="23717.6754">12620 14851 376 0,'0'3'140'0,"-3"2"-109"0,3 27-15 0,0-14-13 16,-3 9 8-16,0 4 12 15,-3 9-2-15,0 3 0 16,0 1-12-16,0-1-5 0,3-3-3 0,3-3-39 16,0-3-14-16,3-5 26 15,0-8 13-15</inkml:trace>
          <inkml:trace contextRef="#ctx0" brushRef="#br0" timeOffset="24092.5873">12411 15158 396 0,'-9'-3'148'0,"18"1"-115"0,6 2-25 15,-6-3-19-15,6 0-11 0,6-2 0 16,0 0 10-16,5 5 5 15,-2-5 5-15,3-6-19 0,-3 11-8 16,0 3-80 0,-4-1 90 15,-5 33 53-31,-3-4 37 16,3 1-20-16,3-3-12 0,0-8 2 15,9-7 3 1,-4-9-23-16,7-8-1 0,-3-5 1 15,-3-8-6-15,-6-2 0 16,-7 2-5-16,-8-2-1 0,-8-4-8 16,-7 4-2-16,-3 5-51 15,-6-1-20 1,-3 6 36-16,0 6 20 0</inkml:trace>
        </inkml:traceGroup>
        <inkml:traceGroup>
          <inkml:annotationXML>
            <emma:emma xmlns:emma="http://www.w3.org/2003/04/emma" version="1.0">
              <emma:interpretation id="{63B97FD7-5895-46EE-BCD8-490FDDE4B2E5}" emma:medium="tactile" emma:mode="ink">
                <msink:context xmlns:msink="http://schemas.microsoft.com/ink/2010/main" type="inkWord" rotatedBoundingBox="13326,15139 13962,15101 13979,15382 13343,15419"/>
              </emma:interpretation>
              <emma:one-of disjunction-type="recognition" id="oneOf10">
                <emma:interpretation id="interp50" emma:lang="en-US" emma:confidence="0.5">
                  <emma:literal>use</emma:literal>
                </emma:interpretation>
                <emma:interpretation id="interp51" emma:lang="en-US" emma:confidence="0">
                  <emma:literal>Use</emma:literal>
                </emma:interpretation>
                <emma:interpretation id="interp52" emma:lang="en-US" emma:confidence="0">
                  <emma:literal>used</emma:literal>
                </emma:interpretation>
                <emma:interpretation id="interp53" emma:lang="en-US" emma:confidence="0">
                  <emma:literal>Used</emma:literal>
                </emma:interpretation>
                <emma:interpretation id="interp54" emma:lang="en-US" emma:confidence="0">
                  <emma:literal>user</emma:literal>
                </emma:interpretation>
              </emma:one-of>
            </emma:emma>
          </inkml:annotationXML>
          <inkml:trace contextRef="#ctx0" brushRef="#br0" timeOffset="25113.9342">13337 15147 292 0,'-3'-8'110'0,"0"11"-86"0,3 2 7 0,-3 1-4 0,3 2-4 16,3 8 1-16,0 7-7 15,0 4 0-15,9 5-10 16,-3-3-2-16,9 0-1 0,-7-5-2 15,4-6 1-15,0-5-2 16,3-7-1-16,-3-6-2 31,0-8-1-31,0-8-9 16,-6-3-3-16,0-2 8 0,-6-3 3 16,0 6 6-16,-3-1 1 15,0 6 3-15,0 2 3 16,0 3-2-16,0 6-2 0,-3 7 0 15,6 11 1-15,0 8-1 16,2 2 2-16,4 1-6 16,0-1-3-16,3-5-19 15,3 1-9-15,0-9-92 16,3-8-40 0,3-5 83-16</inkml:trace>
          <inkml:trace contextRef="#ctx0" brushRef="#br0" timeOffset="25413.4296">13697 15177 384 0,'-18'-3'145'0,"9"-2"-112"0,3 10-12 16,0-2-12-16,3 2-9 16,-3 3 0-16,3 0-14 0,3 0-5 15,3 5 10-15,3 3 19 0,3 2 14 16,0 1-12-16,0 2-4 15,0-3-3-15,-6 1 1 16,-3-3 1 0,-6 0 3-16,0-3-3 0,-9-2 1 0,-3-6-10 31,4-5-3-31,-4-3-22 16,6 1-7-16,3-4-3 15,6-4 0-15,6-6-83 16,6-3-37-16,3 3 80 15</inkml:trace>
          <inkml:trace contextRef="#ctx0" brushRef="#br0" timeOffset="25449.7286">13774 15224 308 0,'15'0'115'0,"-15"-3"-89"0,21 9 5 0,-12-4-1 15</inkml:trace>
          <inkml:trace contextRef="#ctx0" brushRef="#br0" timeOffset="25702.4861">13837 15227 538 0,'9'-6'20'16,"0"-1"-10"-16,-3 1-11 0,0-2-3 15,0 3 4-15,-6 0 4 16,-6-1 5-16,3 1 2 15,0 3-1-15,-3-4-1 32,0 1-3-32,0 2-1 15,-6-2-3-15,6 5-2 16,-6 3 1-16,3 5-1 16,0 2 2-16,3 6 1 15,0-3 5-15,3 8 3 0,9 3-2 16,3 0 2-16,9-5-6 15,0-1-3-15,3 1-10 16,3-6-5-16,2-8-66 16,-2-2-30-16,3-6 56 15,-3-5 28-15</inkml:trace>
        </inkml:traceGroup>
        <inkml:traceGroup>
          <inkml:annotationXML>
            <emma:emma xmlns:emma="http://www.w3.org/2003/04/emma" version="1.0">
              <emma:interpretation id="{3D07B97A-3CFD-4151-A9D8-C7EF6EDCF50E}" emma:medium="tactile" emma:mode="ink">
                <msink:context xmlns:msink="http://schemas.microsoft.com/ink/2010/main" type="inkWord" rotatedBoundingBox="14296,14897 15091,14842 15123,15294 14328,15350"/>
              </emma:interpretation>
              <emma:one-of disjunction-type="recognition" id="oneOf11">
                <emma:interpretation id="interp55" emma:lang="en-US" emma:confidence="0.5">
                  <emma:literal>with</emma:literal>
                </emma:interpretation>
                <emma:interpretation id="interp56" emma:lang="en-US" emma:confidence="0">
                  <emma:literal>With</emma:literal>
                </emma:interpretation>
                <emma:interpretation id="interp57" emma:lang="en-US" emma:confidence="0">
                  <emma:literal>Girth</emma:literal>
                </emma:interpretation>
                <emma:interpretation id="interp58" emma:lang="en-US" emma:confidence="0">
                  <emma:literal>nth</emma:literal>
                </emma:interpretation>
                <emma:interpretation id="interp59" emma:lang="en-US" emma:confidence="0">
                  <emma:literal>kith</emma:literal>
                </emma:interpretation>
              </emma:one-of>
            </emma:emma>
          </inkml:annotationXML>
          <inkml:trace contextRef="#ctx0" brushRef="#br0" timeOffset="26279.7297">14310 15087 288 0,'6'2'107'0,"0"-10"-83"0,-9 16-1 0,0-8-5 16,3 8-5-16,0 8 5 15,0 0 7-15,0 5 7 16,0 0-17-16,3 3-2 0,0-3-1 16,3-2-7-16,0-3-1 15,3-6-4-15,3-2-1 16,3-5-6-16,-3-6-3 16,0-2-3-16,2-3 0 15,-2-3 0-15,-3 1 3 16,-3-1 8-16,0 1 6 15,-3 2 2-15,0 2 4 16,0 4 6-16,-3 2 2 16,3 5-3-16,3 6 1 15,0-1-7-15,0 1-1 16,0-3-4-16,3 2-3 0,0-2-14 16,3-5-4-16,0-6-53 15,-1-2-21-15,1 0 46 16,0-3 25-16</inkml:trace>
          <inkml:trace contextRef="#ctx0" brushRef="#br0" timeOffset="26415.6548">14599 15147 340 0,'-6'0'129'0,"9"8"-100"0,0-2 4 0,0 2-2 16,0 2-20 0,0 3-6-1,0 3-1-15,-3 3 1 0,3-3-2 16,0 0-90-16,-3-6-38 0,3 1 62 15,0-9 31-15</inkml:trace>
          <inkml:trace contextRef="#ctx0" brushRef="#br0" timeOffset="26577.2961">14536 15047 400 0,'-14'-13'148'0,"17"2"-115"0,-1 6-20 0,1 5-43 15,6-13-15-15,6-1-37 16,3-4-13 0,3-1 51-16,0-2 21 0,0 5 16 15</inkml:trace>
          <inkml:trace contextRef="#ctx0" brushRef="#br0" timeOffset="26702.2637">14739 14880 348 0,'3'21'129'0,"-15"-2"-100"0,18 18 11 0,-6-24 0 16,0 19-24-16,-3 0-6 15,3 5-5-15,-3 0-1 16,0 0-2-16,3-5-6 0,-6-3-2 16,6-3-77-16,-3-7-31 0,-3-4 55 15,0-4 29-15</inkml:trace>
          <inkml:trace contextRef="#ctx0" brushRef="#br0" timeOffset="26891.5357">14599 15153 396 0,'3'-11'148'0,"0"-5"-115"0,6 16-7 16,0 0-10-16,3-2-13 15,5-4-2-15,4 4 0 16,3-4 1-16,-3 1-1 16,0-8-9-16,0 2-3 0,-1-2-87 15,1-5-39-15,-3-1 70 16,-3 3 35-16</inkml:trace>
          <inkml:trace contextRef="#ctx0" brushRef="#br0" timeOffset="27157.0992">14894 14859 328 0,'0'-3'123'0,"3"11"-95"0,3 16 9 0,-3-3-2 16,-3 11-11-16,0 5 0 16,0 5 7-16,-3 3 4 15,0-5-18-15,0 0-1 0,0-6 1 0,3-7-9 16,-3-6-2-16,3-5-6 15,0-6-1-15,6-4-4 16,3-12-1-16,2-2-6 16,4-2 0-16,3 2 4 15,0 0 4-15,0 5 9 16,0 6 7-16,0 5-2 16,-4 5 2-16,1 0-9 15,-3 0-2-15,0 1-58 16,0-4-27-16,3-4 43 15,6-9 20-15</inkml:trace>
        </inkml:traceGroup>
        <inkml:traceGroup>
          <inkml:annotationXML>
            <emma:emma xmlns:emma="http://www.w3.org/2003/04/emma" version="1.0">
              <emma:interpretation id="{174AB498-BE41-4E72-B676-B91978539F9D}" emma:medium="tactile" emma:mode="ink">
                <msink:context xmlns:msink="http://schemas.microsoft.com/ink/2010/main" type="inkWord" rotatedBoundingBox="15714,14823 17178,14837 17173,15364 15709,15351"/>
              </emma:interpretation>
              <emma:one-of disjunction-type="recognition" id="oneOf12">
                <emma:interpretation id="interp60" emma:lang="en-US" emma:confidence="0.5">
                  <emma:literal>Gmail</emma:literal>
                </emma:interpretation>
                <emma:interpretation id="interp61" emma:lang="en-US" emma:confidence="0">
                  <emma:literal>Gamal</emma:literal>
                </emma:interpretation>
                <emma:interpretation id="interp62" emma:lang="en-US" emma:confidence="0">
                  <emma:literal>Gai</emma:literal>
                </emma:interpretation>
                <emma:interpretation id="interp63" emma:lang="en-US" emma:confidence="0">
                  <emma:literal>Gumi</emma:literal>
                </emma:interpretation>
                <emma:interpretation id="interp64" emma:lang="en-US" emma:confidence="0">
                  <emma:literal>Goma</emma:literal>
                </emma:interpretation>
              </emma:one-of>
            </emma:emma>
          </inkml:annotationXML>
          <inkml:trace contextRef="#ctx0" brushRef="#br0" timeOffset="27765.2109">15867 14825 300 0,'-24'8'112'0,"6"-3"-87"0,-9 21 22 16,19-10 5-16,-7 8-15 15,0 8-3-15,-6 13-5 16,9 2-1-16,0 4-15 0,9-4 1 0,3-2 0 16,6-2-5-16,3-9-1 15,6-2-9-15,6-8-1 16,3-6-38-16,2-10-15 16,1-8-82-16,0-8-37 15,0-3 91-15,-3-2 43 16</inkml:trace>
          <inkml:trace contextRef="#ctx0" brushRef="#br0" timeOffset="28030.8857">15903 15134 440 0,'-27'-10'165'0,"21"20"-129"0,0-12-5 16,6 4-13 0,0-2-17-16,3 0-2 15,6-2 0-15,3 4 2 16,6-7 0-16,5 2-1 0,1 3 3 0,-3 6-4 15,0-1-2-15,-3 3-1 16,-6 2 3-16,-3 9 4 16,-9 2 6-16,-3 3 8 15,-6 2 7-15,3-2-15 16,0-3-7-16,3-2-7 16,0-3 0-16,0-6-10 15,3 1-3-15,3-6-35 16,6-2-13-16,-3-3 32 0,6 0 17 15</inkml:trace>
          <inkml:trace contextRef="#ctx0" brushRef="#br0" timeOffset="28656.219">16191 15108 212 0,'0'-3'82'0,"0"3"-64"16,0-5 0-16,3 7-3 0,0 1 15 16,-3-3 11-16,6 3 5 15,-3 5 2-15,0 0-26 16,0 5 7-16,-3 5 4 0,-6 6-6 15,0 3-1-15,0-1-13 16,3-2-3-16,-3-3-4 16,3-5 1-16,0-3-4 15,0-2-2-15,3-11-9 16,0-6-1 0,9-4 1-16,0-9-12 15,0-2-2-15,0-3 5 16,3-5 5-16,0 0 5 15,3 3 2-15,-3 5 7 16,0 7 4-16,0 12 3 16,0 4 5-16,-4 9 3 0,1-1 2 0,-3 6-2 15,-3-2 0-15,-3 1-3 16,0-1 1-16,0-4-2 16,0-2 2-16,3-3-13 15,-3-5-3-15,9-2-2 16,3-3 1-16,3-3-1 15,3 0-1-15,3 0-4 16,3 2 0-16,-1 4 4 16,-5 2 2-16,3 5 2 0,-6 3 2 15,-3 3-3-15,-3-1-2 16,-6 1-7-16,6-1-2 16,-3-2-46-16,3 0-19 31,-1-5-78-16,4-3-31-15</inkml:trace>
          <inkml:trace contextRef="#ctx0" brushRef="#br0" timeOffset="28984.2301">16662 15145 356 0,'-15'8'134'0,"6"-8"-104"0,-6 13 1 15,9-8-9-15,0 6-13 16,0 2-1-16,0 6 11 15,0-6 5-15,3 5-12 0,0 1 2 0,9-1 0 16,-6-7-12-16,12 0-3 16,3-9-9-16,0-4-4 15,-3-6-3-15,3-3-3 16,0-5 7-16,-4-2 3 16,-5-1 6-1,3-2 4-15,-3 5 7 0,-3 3 4 16,0 0 7-16,-3 5 6 15,0 8-11-15,0 5-2 16,0 6-7-16,0 7-1 16,3 3-3-16,0 3-1 15,3-3-12-15,0 3-5 0,0-5-45 16,3-6-21-16,-3-5 43 16,3-6 21-16</inkml:trace>
          <inkml:trace contextRef="#ctx0" brushRef="#br0" timeOffset="29162.9528">16879 15155 392 0,'3'-13'145'0,"0"13"-112"0,3 5-1 15,-3 1-9-15,0 4-10 16,6 9 0-16,-9-1-5 16,0 1-3-16,0 2-2 15,0-2-11-15,3-1-5 0,-3-7-103 16,0-3-45-16,0-8 81 15,-3-3 40-15</inkml:trace>
          <inkml:trace contextRef="#ctx0" brushRef="#br0" timeOffset="29294.9182">16837 14986 336 0,'-3'-13'126'0,"12"13"-98"0,12-16-129 16,-12 8-65-16,3-3 78 15,3-4 46-15</inkml:trace>
          <inkml:trace contextRef="#ctx0" brushRef="#br0" timeOffset="29432.8257">17132 14848 428 0,'-3'40'159'0,"6"2"-124"0,-9 25 4 0,3-33-8 16,0 14-19-16,-6 2-2 0,9 0-6 0,0-2-1 15,6-6-1 1,0-5-74-16,6-13-34 0,6-13 54 16,3-17 25-16</inkml:trace>
        </inkml:traceGroup>
        <inkml:traceGroup>
          <inkml:annotationXML>
            <emma:emma xmlns:emma="http://www.w3.org/2003/04/emma" version="1.0">
              <emma:interpretation id="{A3B04D90-D014-4878-B3CC-80FA23C1FFCA}" emma:medium="tactile" emma:mode="ink">
                <msink:context xmlns:msink="http://schemas.microsoft.com/ink/2010/main" type="inkWord" rotatedBoundingBox="17550,15098 19008,15069 19013,15301 17555,15331"/>
              </emma:interpretation>
              <emma:one-of disjunction-type="recognition" id="oneOf13">
                <emma:interpretation id="interp65" emma:lang="en-US" emma:confidence="0.5">
                  <emma:literal>server</emma:literal>
                </emma:interpretation>
                <emma:interpretation id="interp66" emma:lang="en-US" emma:confidence="0">
                  <emma:literal>Server</emma:literal>
                </emma:interpretation>
                <emma:interpretation id="interp67" emma:lang="en-US" emma:confidence="0">
                  <emma:literal>'server</emma:literal>
                </emma:interpretation>
                <emma:interpretation id="interp68" emma:lang="en-US" emma:confidence="0">
                  <emma:literal>serves</emma:literal>
                </emma:interpretation>
                <emma:interpretation id="interp69" emma:lang="en-US" emma:confidence="0">
                  <emma:literal>"server</emma:literal>
                </emma:interpretation>
              </emma:one-of>
            </emma:emma>
          </inkml:annotationXML>
          <inkml:trace contextRef="#ctx0" brushRef="#br0" timeOffset="29821.3893">17632 15097 372 0,'-33'8'140'0,"21"11"-109"0,-2-9-22 0,11 1-18 16,0-6-7-16,0 6 4 15</inkml:trace>
          <inkml:trace contextRef="#ctx0" brushRef="#br0" timeOffset="29977.5758">17567 15184 516 0,'8'16'15'0,"4"0"8"16,3 0-10-16,-3 0-2 15,-3-3-3-15,-3 3 2 0,-6 0-7 16,-3-3-4-16,-6-2 0 15,0-3 2-15,-6-3-2 16,3-5 0-16,4-3-45 16,-1-2-20-16,3-3-59 15,3 0-25 1,3-2 79-16</inkml:trace>
          <inkml:trace contextRef="#ctx0" brushRef="#br0" timeOffset="30296.2966">17709 15190 328 0,'12'-3'123'0,"-6"8"-95"0,9-2 16 16,-6 0 2-16,3-1-23 16,3 1-7-16,0 2-8 15,0-2-3-15,0-3-3 0,2-3 3 16,-2 1 1-16,0-6 2 16,0-3-4-16,-6 3-3 15,3-2 0-15,-12 2 1 31,3-6-1-31,-12 9-1 16,-3 5-2-16,-3 3 1 0,-3-3 5 0,0 8 2 16,4 5 6-1,-1 3 3-15,6 0 0 16,3 2 4-16,6 3-7 16,6 1 1-16,3-7-15 0,3 1-5 15,5-8-15-15,4 0-4 16,-3-5-59-16,0-6-26 15,0-2 57-15,0-3 29 16</inkml:trace>
          <inkml:trace contextRef="#ctx0" brushRef="#br0" timeOffset="30604.711">18013 15195 332 0,'6'-8'126'0,"-12"8"-98"0,9 0 6 0,-3 0-6 15,3 5-10-15,0 6 2 16,0 2 0-16,3 0 2 0,-3 3-12 15,-3-2 8-15,0-1 2 16,0-3-2-16,0-2 0 16,0 0-8-16,0-2-2 0,0-1 2 15,0-5 1-15,0 0-3 16,0-3 0-16,0-5-10 16,3-2 0-16,3-4-2 15,0-4 2-15,3 2 1 16,3-3 1-16,-3 6-7 15,2 0 0-15,1 5-8 16,3-5-3-16,0 8-45 16,3 2-19-16,-3 0-46 0,0 3-17 15,-6-2 77-15,3 2 39 16</inkml:trace>
          <inkml:trace contextRef="#ctx0" brushRef="#br0" timeOffset="31382.964">18275 15161 392 0,'0'2'148'0,"6"1"-115"0,3 8-5 16,0-4-8-16,0 4-7 31,0 5 2-31,6-3-2 0,-4 0 2 16,1 1-8-16,3-4 0 0,-6-2 0 16,0 0 1-16,-3-3 2 15,0-7 1 1,3-4-3-16,-6-2 0 0,3-2-14 15,-3-6-3-15,-3 0-5 16,6-8-19 0,0 3 3-16,3 5-29 15,-3 0 6 1,6 11 3-16,-4 2 30 16,4 6 16-16,3 2 20 15,0 1 10-15,3 2-4 16,0-3-3-16,0 0 2 15,0 1 1-15,-4-4-7 16,1 1-4-16,0-6-6 16,0 1-2-16,0-4-3 15,-6 1-3-15,-3-3-3 16,-3-3 1-16,-3 1-2 0,-6-1 0 16,-3 3 6-1,-3 0 5-15,-3 6-2 0,0 2 1 16,0 5 3-16,1 8 1 15,2 6 12-15,0-1 5 16,6 3-6-16,0 1 0 16,6-1-13-16,3 0-3 15,6-5-11-15,0 0-2 16,6-6-14-16,-1-4-6 16,4-6-35-16,-3-3-15 15,0-2-17-15,0-6-4 16,-3-2 35-16,-3 0 50 15,0-1 46 1,-3-2 49-16,0 1 24 16,0 4-36-16,2 8-15 15,-2 1 2 1,3 10-31-16,0 8 4 0,0-1-1 0,0 1-5 16,0 0-1-16,3 0-5 15,-6-3 1-15,3-5-8 16,-9-2-4-16,3-4 13 15,-3-4 6-15,6-9-8 16,-3-2-5 0,6-1-6-16,-3-7-3 15,9 3-2-15,-1-3 1 0,7 2-4 16,3 3 1 0,-6 3-33-16,15 0-13 15,-7 2 25-15,7 3 13 0</inkml:trace>
        </inkml:traceGroup>
      </inkml:traceGroup>
    </inkml:traceGroup>
    <inkml:traceGroup>
      <inkml:annotationXML>
        <emma:emma xmlns:emma="http://www.w3.org/2003/04/emma" version="1.0">
          <emma:interpretation id="{D87E32FC-D552-4F09-A6CE-FDE49106512B}" emma:medium="tactile" emma:mode="ink">
            <msink:context xmlns:msink="http://schemas.microsoft.com/ink/2010/main" type="paragraph" rotatedBoundingBox="1267,15583 21761,15475 21766,16434 1272,16542" alignmentLevel="1"/>
          </emma:interpretation>
        </emma:emma>
      </inkml:annotationXML>
      <inkml:traceGroup>
        <inkml:annotationXML>
          <emma:emma xmlns:emma="http://www.w3.org/2003/04/emma" version="1.0">
            <emma:interpretation id="{5D6D7A8F-B170-4E57-85AC-8C9817633449}" emma:medium="tactile" emma:mode="ink">
              <msink:context xmlns:msink="http://schemas.microsoft.com/ink/2010/main" type="inkBullet" rotatedBoundingBox="1268,15679 1746,15677 1750,16286 1271,16289"/>
            </emma:interpretation>
            <emma:one-of disjunction-type="recognition" id="oneOf14">
              <emma:interpretation id="interp70" emma:lang="en-US" emma:confidence="0">
                <emma:literal>☺</emma:literal>
              </emma:interpretation>
              <emma:interpretation id="interp71" emma:lang="en-US" emma:confidence="0">
                <emma:literal>•</emma:literal>
              </emma:interpretation>
              <emma:interpretation id="interp72" emma:lang="en-US" emma:confidence="0">
                <emma:literal>8</emma:literal>
              </emma:interpretation>
              <emma:interpretation id="interp73" emma:lang="en-US" emma:confidence="0">
                <emma:literal>@</emma:literal>
              </emma:interpretation>
              <emma:interpretation id="interp74" emma:lang="en-US" emma:confidence="0">
                <emma:literal>c</emma:literal>
              </emma:interpretation>
            </emma:one-of>
          </emma:emma>
        </inkml:annotationXML>
        <inkml:trace contextRef="#ctx0" brushRef="#br0" timeOffset="32887.7507">1392 15915 324 0,'-6'-8'123'0,"12"2"-95"0,-6 6 11 16,6 0 1-16,0-5-18 15,6 0-2-15,0-3-8 0,5 3 0 16,1-1-7-16,-6 1-3 16,6 8 1-16,3 5-4 0,-15 13-2 15,-9 3-1-15,0 2 3 16,-6 3 0-16,-9-2 1 16,3-4 2-16,-3 1 1 15,1-3-1-15,5-2-2 16,3-6 12-16,6 0 4 15,-3-5 0-15,12-2 3 16,0 2-1 0,9-6-2-16,5-2-4 0,1 0-2 15,9 0-11-15,-9-2-4 16,0 2-8-16,0-3-3 16,-4 3-55-16,-5 0-25 15,0 0 49-15,-3 0 23 16</inkml:trace>
        <inkml:trace contextRef="#ctx0" brushRef="#br0" timeOffset="33367.4161">1517 15724 296 0,'-9'-18'110'0,"-3"15"-86"0,0-5 5 16,0 3-3-16,3 0-6 0,-9 2 3 15,1 0-13-15,-4 6-3 16,-3 2-5-16,3 8 14 0,-6 9 9 15,4 9-11-15,2 17-2 16,6 2 3-16,9 8 2 31,6 16-2-31,12-2 1 0,12-3-7 16,11-14-1-16,7-7-2 16,9-14-1-16,-1-10-1 15,4-21 2-15,2-14-3 16,-5-18 0-16,-9-11-1 15,-13-2-2-15,-5-6 9 0,-15-4 4 16,-12-7-2 0,-18 1 1-16,3 10-12 15,-14 3-2-15,-7 8-23 0,-3 14-12 16,4 9 20 0,5 14 8-16</inkml:trace>
      </inkml:traceGroup>
      <inkml:traceGroup>
        <inkml:annotationXML>
          <emma:emma xmlns:emma="http://www.w3.org/2003/04/emma" version="1.0">
            <emma:interpretation id="{8BF249A2-69D8-4834-8C40-5B75D6D11D60}" emma:medium="tactile" emma:mode="ink">
              <msink:context xmlns:msink="http://schemas.microsoft.com/ink/2010/main" type="line" rotatedBoundingBox="2099,15579 21761,15475 21766,16434 2104,16538"/>
            </emma:interpretation>
          </emma:emma>
        </inkml:annotationXML>
        <inkml:traceGroup>
          <inkml:annotationXML>
            <emma:emma xmlns:emma="http://www.w3.org/2003/04/emma" version="1.0">
              <emma:interpretation id="{A4F34B3E-5B03-4EF7-9CA6-A0B9AE2426B0}" emma:medium="tactile" emma:mode="ink">
                <msink:context xmlns:msink="http://schemas.microsoft.com/ink/2010/main" type="inkWord" rotatedBoundingBox="2100,15708 3640,15700 3642,16191 2103,16199"/>
              </emma:interpretation>
              <emma:one-of disjunction-type="recognition" id="oneOf15">
                <emma:interpretation id="interp75" emma:lang="en-US" emma:confidence="0.5">
                  <emma:literal>Server</emma:literal>
                </emma:interpretation>
                <emma:interpretation id="interp76" emma:lang="en-US" emma:confidence="0">
                  <emma:literal>server</emma:literal>
                </emma:interpretation>
                <emma:interpretation id="interp77" emma:lang="en-US" emma:confidence="0">
                  <emma:literal>Servers</emma:literal>
                </emma:interpretation>
                <emma:interpretation id="interp78" emma:lang="en-US" emma:confidence="0">
                  <emma:literal>servers</emma:literal>
                </emma:interpretation>
                <emma:interpretation id="interp79" emma:lang="en-US" emma:confidence="0">
                  <emma:literal>Serer</emma:literal>
                </emma:interpretation>
              </emma:one-of>
            </emma:emma>
          </inkml:annotationXML>
          <inkml:trace contextRef="#ctx0" brushRef="#br0" timeOffset="40269.6977">2294 15761 196 0,'0'-8'74'0,"-6"8"-58"0,12 0-19 0,-6 0-14 0,0 0-19 15,0 0-2-15,0 0 13 16,0 0 10-16,0 0 9 15,0 0 6-15,0 0 16 16,3 0 7-16,-3 0 24 16,3 0 12-16,0 0-7 15,-3-2-1-15,0-4-29 16,0-2 9-16,0-2 6 0,0 5-9 16,-3-1-1-16,-3 1 8 15,-6 2 5-15,0 3-17 16,-3 6-6-16,-6 4-8 15,0 6-4-15,1 3-2 16,-1 2-3-16,3 0 1 16,6 0-1-16,3-5-3 0,6 8-2 15,6 0 2 1,6-6 0-16,3 6 1 16,6-6 2-16,-3 1 0 15,0-3-3-15,-1 2 2 16,-2 1 3-1,-6-3 1-15,-6 8 1 16,-6-3 2-16,-6 0-1 0,-2-3 0 16,-4-4-6-1,0-1-1-15,0 0-8 16,3-5-2-16,3-5-11 16,3-3-5-16,0-6-45 0,9-2-20 15,9-2 46-15,0-3 25 16</inkml:trace>
          <inkml:trace contextRef="#ctx0" brushRef="#br0" timeOffset="40630.1534">2365 16005 300 0,'6'2'112'0,"3"4"-87"0,6 2 18 0,-6-1 0 16,-3-1-10-1,6-1 0-15,0 0-5 0,0-5-3 16,2 3-13-16,1-3-1 0,-3 0 0 15,3-5-6-15,0-3-3 16,-6 5-6-16,0-7 0 16,-3-4-5-16,0 6 1 15,-6 0-7-15,-9 3-3 16,0 0 3-16,-3-3 1 0,-6 8 6 16,-3 5 5-16,1 3 2 15,-1 3 1-15,3-1 6 16,3 4 4-16,6 4 1 15,0-2 1-15,9 2 0 16,9 1 0-16,6-1-2 0,3-2-1 16,3-5-5-16,2-3-3 15,4-3-14-15,0-5-4 16,-3-5-75-16,0 2-31 16,-7-7 60-16,-2 2 32 15</inkml:trace>
          <inkml:trace contextRef="#ctx0" brushRef="#br0" timeOffset="40927.0503">2642 16018 292 0,'0'-5'110'0,"-3"10"-86"0,6 8 0 0,3-5-6 16,-3 0 2-16,3 5 7 16,0 3-10-16,0 0-4 15,0-3-8-15,0 0 7 0,-3 1 5 0,0-6-7 16,-3-3-1-16,0 3 1 15,0-8 4-15,-3-3-6 16,3-2 0-16,0-3-2 16,0-3-1-16,3-2-6 15,3-3-1-15,3-5 3 16,3 3 3-16,2-6-1 16,4 11-2-16,-3 5-3 15,3 0 1-15,0 2-12 16,0 6-7-16,0 0-64 15,-4 3-30-15,-2-3 59 16</inkml:trace>
          <inkml:trace contextRef="#ctx0" brushRef="#br0" timeOffset="41509.5243">2934 16028 332 0,'-3'-2'126'0,"12"10"-98"0,-6 5-8 0,3-2-8 15,-3 2 2-15,6 0 8 16,-3 0 0-16,2 0-1 16,1-5-11-16,-3 6 0 0,3-6 3 0,-3-3-7 15,0 0-1-15,0-5-3 16,0-5 1-16,0 5-2 16,0-8-1-16,0-3-4 15,0-2-2-15,-3-3-11 16,3 3-1-16,-3-3-11 15,3 0-4-15,3 3 0 16,-3 2 0-16,0 1-3 16,0 5-1-16,-1-1 16 15,1 6 10-15,3 0 24 16,3 8 12-16,-6-5 5 16,6 0 2-16,3 4-9 15,3-1-1-15,-6-1-9 16,3-5 0-16,3-5-6 15,-7 2-2-15,4-2 2 16,-3-3 0-16,-3-3-3 0,-6 3-3 16,0-2 0-16,-6-1-1 15,-3 1 0 1,-6 4 2-16,0 1-1 16,-3 10 2-16,1 3-2 15,-1 5-1-15,0 1-6 16,3 2-4-16,3 2 19 0,3 3 10 15,6 3-5 1,6 0 0-16,3-6-8 16,3 4-2-16,3-9-7 0,3-8 0 0,2 3-39 15,1-8-16-15,-3-8-46 16,3 3-19-16,-3-6 65 16,-3-2 30-16</inkml:trace>
          <inkml:trace contextRef="#ctx0" brushRef="#br0" timeOffset="41719.1827">3392 16039 256 0,'3'-5'96'0,"-9"5"-75"0,9 10 12 16,0-2 2-16,0 6-4 0,0 4 4 16,0 3-6-1,3 0-1-15,0-2-15 0,-3-6 3 16,0 3 4-16,-3-5-5 0,3-3 0 31,-3-8-3-31,0-3 2 0,0-5-5 16,3-8-3-1,3-5-6-15,3 0-2 16,3-6-4-16,3 6 1 16,5 0-2-16,7 0 2 0,6 8-87 15,0 5-41-15,-1 8 68 16,-5 0 34-16</inkml:trace>
        </inkml:traceGroup>
        <inkml:traceGroup>
          <inkml:annotationXML>
            <emma:emma xmlns:emma="http://www.w3.org/2003/04/emma" version="1.0">
              <emma:interpretation id="{41CE3C0B-54EF-4702-BAE4-1886BEE63C52}" emma:medium="tactile" emma:mode="ink">
                <msink:context xmlns:msink="http://schemas.microsoft.com/ink/2010/main" type="inkWord" rotatedBoundingBox="4156,15672 6590,15659 6594,16365 4160,16378"/>
              </emma:interpretation>
              <emma:one-of disjunction-type="recognition" id="oneOf16">
                <emma:interpretation id="interp80" emma:lang="en-US" emma:confidence="0.5">
                  <emma:literal>generates</emma:literal>
                </emma:interpretation>
                <emma:interpretation id="interp81" emma:lang="en-US" emma:confidence="0">
                  <emma:literal>generated</emma:literal>
                </emma:interpretation>
                <emma:interpretation id="interp82" emma:lang="en-US" emma:confidence="0">
                  <emma:literal>generate</emma:literal>
                </emma:interpretation>
                <emma:interpretation id="interp83" emma:lang="en-US" emma:confidence="0">
                  <emma:literal>Generates</emma:literal>
                </emma:interpretation>
                <emma:interpretation id="interp84" emma:lang="en-US" emma:confidence="0">
                  <emma:literal>Generated</emma:literal>
                </emma:interpretation>
              </emma:one-of>
            </emma:emma>
          </inkml:annotationXML>
          <inkml:trace contextRef="#ctx0" brushRef="#br0" timeOffset="42477.4788">4330 15997 212 0,'-6'-8'79'0,"6"-8"-61"0,0 8-5 16,-6 0 63-16,-3-3-22 15,0 9-5-15,-6-1-6 16,0 3-25-16,-3 5-4 0,1 6-2 15,-1 5-10-15,0 8 0 16,3 0 0-16,6 2 1 16,6 3 1-16,6 0 2 15,6-2-3-15,3-6-2 16,3-8 0-16,6-5 1 16,-1-8-1-16,1-5 2 15,-3-6-22-15,-3-2-7 16,0-3 15-16,-3 0 8 0,-6 0 0 15,0 0 3-15,-3 1-5 16,0 4-1-16,0 0 0 16,-3 6 2-1,0 0 2-15,3 13 1 16,0 5 3-16,0 11 3 16,2 2 9-16,1 9 5 15,-3-1 6-15,-3 0 2 16,-3-5-10-16,-3 3-3 0,-2-5-8 15,-10-3-2 1,0-6-4-16,-6-2-3 0,-3 0-29 16,0-8-12-16,1-8-63 0,2-3-26 15,3-8 69-15,6-12 33 16</inkml:trace>
          <inkml:trace contextRef="#ctx0" brushRef="#br0" timeOffset="42845.4611">4464 16021 308 0,'18'10'115'0,"-9"-2"-89"0,8 0 1 16,-8-3-4-16,3-2-2 16,0 0 2-16,0-3 1 31,0-6 0-31,3 1-13 15,0-3-4-15,-3 0-1 0,2-2-10 0,-5-4-2 16,-3 1-8-16,-6 0-2 16,-9 0 13-16,-5 2 8 15,-4 3-14-15,-3 8-6 16,0 11 9-16,-3-1 7 16,3 6 10-16,4 0 5 0,2 3 3 15,6-1 3-15,6 3-1 16,6 0 2-16,6-2-9 15,6-3-3-15,2 0-6 16,4-6-4-16,3-2-36 16,0-5-16-16,0-6-89 15,-4-2-41 1,-2-3 93-16</inkml:trace>
          <inkml:trace contextRef="#ctx0" brushRef="#br0" timeOffset="43163.7056">4696 16034 340 0,'0'5'126'0,"3"3"-98"0,3 11-10 16,-3-9-10-16,3 3-4 15,-3 3 5-15,-3-3 6 0,0 1 5 16,3-4-10-16,-3-2 1 0,3-3 2 16,-9-2-7-16,6-3-3 15,-3 0-2-15,3-8-1 16,3-2-5-16,0-6-1 15,0-3 3-15,6 3 1 16,0-2 4-16,2 5 1 16,4 2 5-16,0 6 5 15,0 2-3-15,0 6 0 16,0 2-2-16,-3 6 0 0,-3 2-4 16,0 3-1-1,-3 0-8-15,0-1-4 16,-3-1-64-16,-1-1-28 0,1-3 51 15,3-7 25 1</inkml:trace>
          <inkml:trace contextRef="#ctx0" brushRef="#br0" timeOffset="43514.8637">5017 16013 344 0,'9'5'129'0,"-9"-2"-100"0,18 2-4 0,-9-3-10 15,3 4-11-15,0-6-1 16,0 0 10-16,3 0 3 16,-3 0-7-16,-1-8 12 0,1 0 8 15,0-3-15-15,-3 1-5 16,-3-1-19 0,-6-5-7-16,-6 0 0 15,-6 8 0-15,-3-2 1 16,-5 10 0-16,-4 5 9 15,0 3 3-15,0 11 10 0,3 2 6 16,3-3 3-16,7 9 0 16,5-1 4-16,6 3 2 15,9-2-7-15,5-3-3 16,-2-6-13-16,15-7-4 16,-6-3-37-16,15-11-16 15,-7-2 30-15</inkml:trace>
          <inkml:trace contextRef="#ctx0" brushRef="#br0" timeOffset="43808.7506">5264 16021 276 0,'0'13'104'0,"6"-3"-81"0,0 9 12 0,0-9 0 15,-3 4-6-15,0-1 1 0,0 0 2 16,-3 0 3-16,0-2-19 15,-3-3 4-15,3 0 1 0,-6-6-7 16,3-2-3-16,0-2-2 16,0-6-1-16,0 0 0 15,3-5 2-15,0-6-5 16,3 3-1-16,0-2-2 16,3 2-2-16,3 3-2 0,3-1 1 15,3 1-1-15,3 3-2 0,-3 2-15 16,12 0-5-16,2 0-59 15,4 0-25-15,-3 0 56 16,3 5 26-16</inkml:trace>
          <inkml:trace contextRef="#ctx0" brushRef="#br0" timeOffset="44125.9022">5666 15936 376 0,'-6'0'140'0,"0"5"-109"0,-17 0-2 0,17-2-7 15,-9 5-16-15,0 0-1 16,0 8 8-16,0 0 3 15,3 0-7-15,3-1 3 0,3 4 2 16,6 5-3-16,3-6 1 16,6-2-5-16,0-3-2 15,6-2-5-15,0-8 0 16,3-3-2-16,0 0 0 0,-4-8-3 16,-2-3 1-16,3 1 0 15,-6-4 2-15,-3 4-4 16,0 2 0-16,0 3-8 31,3 5 5-15,-6 5 4-16,3 3 2 15,0 0 1-15,3 0-3 0,-3 0-1 16,3-6-44-16,0 3-18 16,3-2 34-1,-1-11 19-15</inkml:trace>
          <inkml:trace contextRef="#ctx0" brushRef="#br0" timeOffset="44344.0754">5937 15669 356 0,'0'-6'134'0,"0"9"-104"0,3 8 1 16,-3-1-7-16,0 14-1 15,0 10 3-15,-3 11 0 16,0 3-1-16,0-3-14 15,0-5-4-15,0 5-3 0,0-6-7 16,3-2 0-16,-3-5-52 16,3-8-23-16,-3-6 40 15,3-4 18-15</inkml:trace>
          <inkml:trace contextRef="#ctx0" brushRef="#br0" timeOffset="44558.1597">5779 15856 388 0,'-9'0'145'0,"15"-5"-112"0,0 5-12 0,-3 0-14 0,6 0-6 16,3-2 1-16,3-1 17 16,6 0 8-16,6 3-14 15,5 0 2-15,7 3-1 0,0-3-12 16,2 3-5-16,-2-1-79 15,-3 6-32-15,-3-3 57 16,-10-2 29 0</inkml:trace>
          <inkml:trace contextRef="#ctx0" brushRef="#br0" timeOffset="44917.3104">6169 15936 348 0,'-15'10'129'0,"18"-10"-100"0,-6 8 7 0,3-8-5 16,3 8-17-16,0-2 8 15,6 4-2 1,6-2-11-16,0-3 7 0,6-2 3 16,-3-3-8-16,0 0-3 15,-1-5-8-15,-5 2 0 16,0-5-2-16,-6 0 0 16,-3 0-5-16,-6 0 0 15,-3 0-4-15,-6 3 2 16,-3 0-2-16,-2 2 2 15,-1 6 3-15,-6 7 1 16,3-2 3-16,3 6 3 16,6 4 6-16,0-2 4 15,4 3 2-15,5-1 3 0,3 1-7 16,6-1-1-16,2 1-4 16,4-1-3-16,3-5-11 15,9-2-4-15,3-6-88 16,0-5-39-16,2-5 72 15,-2 0 36-15</inkml:trace>
          <inkml:trace contextRef="#ctx0" brushRef="#br0" timeOffset="45226.3238">6592 15880 408 0,'-12'-2'154'0,"6"2"-120"0,-3 0-21 0,6 5-17 15,-6-2 7 1,-3 2 9-16,0 0 12 0,1 3 8 16,-1-3-17-16,6 9-8 0,0-1-5 15,6 0-5-15,3 3 0 16,6 2-1-16,0-2 3 16,2 0 2-16,-2 0 2 15,0 0 5-15,-6-3 3 31,-3 0 2-31,-9 1 3 16,-3-4-7-16,-2-2-1 0,-1-3-22 16,-3-2-8-16,0-3-165 15,3-8-75-15,3 3 133 16</inkml:trace>
          <inkml:trace contextRef="#ctx0" brushRef="#br0" timeOffset="60330.0927">5681 15949 176 0,'3'0'66'0,"0"0"-52"0,-6 8 12 15,3-8 1-15,0-3 0 16,-3-2 1-16,3 2 7 0,0 1 2 0,0-1-19 31,-3 3 9-31,0 0 4 0,3 0-12 16,0 0-5-16,6 5 21 16,3 6-12-16,-9-3-3 15,0-3-7-15,6 14-3 0,-6-1-4 16,9 1-1-16,-3-3-6 15,6 5-34 1,0-3-14-16,-3-4 24 16,3-4 13-16</inkml:trace>
        </inkml:traceGroup>
        <inkml:traceGroup>
          <inkml:annotationXML>
            <emma:emma xmlns:emma="http://www.w3.org/2003/04/emma" version="1.0">
              <emma:interpretation id="{54FECD90-E10C-4B36-80B5-3755722A3D4F}" emma:medium="tactile" emma:mode="ink">
                <msink:context xmlns:msink="http://schemas.microsoft.com/ink/2010/main" type="inkWord" rotatedBoundingBox="7132,15838 7397,15837 7399,16103 7134,16105"/>
              </emma:interpretation>
              <emma:one-of disjunction-type="recognition" id="oneOf17">
                <emma:interpretation id="interp85" emma:lang="en-US" emma:confidence="0.5">
                  <emma:literal>a</emma:literal>
                </emma:interpretation>
                <emma:interpretation id="interp86" emma:lang="en-US" emma:confidence="0">
                  <emma:literal>A</emma:literal>
                </emma:interpretation>
                <emma:interpretation id="interp87" emma:lang="en-US" emma:confidence="0">
                  <emma:literal>G</emma:literal>
                </emma:interpretation>
                <emma:interpretation id="interp88" emma:lang="en-US" emma:confidence="0">
                  <emma:literal>at</emma:literal>
                </emma:interpretation>
                <emma:interpretation id="interp89" emma:lang="en-US" emma:confidence="0">
                  <emma:literal>am</emma:literal>
                </emma:interpretation>
              </emma:one-of>
            </emma:emma>
          </inkml:annotationXML>
          <inkml:trace contextRef="#ctx0" brushRef="#br0" timeOffset="45762.8482">7309 15851 300 0,'-9'-13'112'0,"0"13"-87"0,-5 0 24 0,8 0 4 15,-6 5-26-15,-3 3-7 0,-6 5-4 16,3 11-1-16,0 3-8 15,-3-1 7-15,7 6 3 0,2 0-5 16,6-3 1-16,6-3-10 16,6-5-2-16,3-5-3 15,2-8 0-15,4-8-7 16,0-2-4 0,0-6-7-16,0-3-2 0,-3-5-2 15,-3-5 0-15,-3 2 25 16,0-2 12-16,-3 11 1 15,0-4 1-15,0 4-12 16,-3 5-1-16,6 15 0 16,6-2 1-16,2 5 3 15,4 3-3-15,3 3-2 16,0-1-157 0,3-4-69-16,-3-1 113 15</inkml:trace>
        </inkml:traceGroup>
        <inkml:traceGroup>
          <inkml:annotationXML>
            <emma:emma xmlns:emma="http://www.w3.org/2003/04/emma" version="1.0">
              <emma:interpretation id="{6AA1C2B6-767C-46FF-9512-3A0EBA1DC54B}" emma:medium="tactile" emma:mode="ink">
                <msink:context xmlns:msink="http://schemas.microsoft.com/ink/2010/main" type="inkWord" rotatedBoundingBox="7920,15558 11446,15498 11459,16241 7933,16301"/>
              </emma:interpretation>
              <emma:one-of disjunction-type="recognition" id="oneOf18">
                <emma:interpretation id="interp90" emma:lang="en-US" emma:confidence="0.5">
                  <emma:literal>public-private</emma:literal>
                </emma:interpretation>
                <emma:interpretation id="interp91" emma:lang="en-US" emma:confidence="0">
                  <emma:literal>public-primate</emma:literal>
                </emma:interpretation>
                <emma:interpretation id="interp92" emma:lang="en-US" emma:confidence="0">
                  <emma:literal>pub-lil-private</emma:literal>
                </emma:interpretation>
                <emma:interpretation id="interp93" emma:lang="en-US" emma:confidence="0">
                  <emma:literal>public-priorate</emma:literal>
                </emma:interpretation>
                <emma:interpretation id="interp94" emma:lang="en-US" emma:confidence="0">
                  <emma:literal>public-privates</emma:literal>
                </emma:interpretation>
              </emma:one-of>
            </emma:emma>
          </inkml:annotationXML>
          <inkml:trace contextRef="#ctx0" brushRef="#br2" timeOffset="197695.0559">10021 15782 252 0,'0'-5'96'0,"-6"5"-75"0,9 3 6 0,-3 2-4 15,0 8 2-15,0 1 5 16,0 17 6 0,0 6 4-16,3 3-21 15,0 8-8-15,0 5-4 0,0-3-2 16,3-5 2-16,0-6 0 15,-3-7 3-15,-3-8-1 16,3-5 0-16,0-9 1 16,-3-7 1-16,-3-3-3 15,3-13-3-15,-3-9-5 16,-3-1 0-16,3 1-5 16,-6-9-1-16,0-4 0 15,6-4 4-15,3 2-4 0,3-3 2 16,6 0 0-16,6 3 2 15,0 5 1 1,3 6 3-16,2 10-3 0,4 8 0 16,0 8 3-16,-3 11 3 15,-6 2 2-15,-6 5 3 16,0 1-1-16,-6 5 0 0,-9-3-3 16,0 0 1-16,-6-5-4 15,-3 2-2-15,-6-10 0 16,6 0-1-16,0-2-16 15,0-6-4-15,3 0-54 16,4-6-22-16,5-2 48 16,6-10 24-16</inkml:trace>
          <inkml:trace contextRef="#ctx0" brushRef="#br2" timeOffset="198054.0824">10313 15809 344 0,'-3'16'129'0,"3"-3"-100"0,0 11-9 0,3-11-8 15,-3 3-5-15,3 0 4 16,-3 0 9-16,0 2 7 16,0-10-14-16,3 8 6 0,-3-8 4 15,0 2-12-15,0-4-4 16,0-4-4-16,0-2 0 0,0-2-2 15,0-6 2-15,-6-8 0 16,3 0 1-16,-3 3-2 16,6 0-2-16,0-6 1 15,6 1 1-15,3-1 1 16,0 3 1-16,-1 3 0 16,4 0 0-16,3 10-7 15,0 0 0-15,3 3-19 16,-3 0-6-16,0 6-174 15,0-6 109 1,-6 0 40-16</inkml:trace>
          <inkml:trace contextRef="#ctx0" brushRef="#br2" timeOffset="198238.6331">10524 15862 420 0,'3'0'156'0,"-3"18"-121"0,0 1-12 0,6-9-15 15,-3 1-7-15,3 2 1 16,-6-2-3-16,3 5 1 16,3-8 0-1,3 2-27-15,-9-10-9 0,6 0-119 16,-3-5-52-16,-3-3 106 16</inkml:trace>
          <inkml:trace contextRef="#ctx0" brushRef="#br2" timeOffset="198394.317">10521 15698 416 0,'6'-8'156'0,"-9"3"-121"0,3-1-47 0,0 6-29 0,0 0-20 16,6 0-4 0,0 3-45-16,0 2-19 15,3 0 68-15,0 1 32 16</inkml:trace>
          <inkml:trace contextRef="#ctx0" brushRef="#br2" timeOffset="198995.202">10643 15867 356 0,'6'27'134'0,"0"-1"-104"0,3 3 5 0,-3-16-4 16,0-2-11-16,3 5-2 0,0-8 3 0,0 0 1 16,-3-6-11-16,2-2 2 0,-2 0 1 15,0 0 1-15,-3-8 1 16,0-5-13-16,0-3-6 15,3 0 1-15,-3-7 2 16,3-1 1 0,-3 0-1-16,0 3 1 0,0 2-1 15,0 6-18-15,0 2-8 16,0 4-41-16,6 7-20 0,3-3-25 16,0 0-8-1,3 3 65-15,3 0 32 16,-18 0 68-1,23-2 16 1,-5-1 10-16,-3 0-7 16,-6 1-3-16,-3-1-19 15,-6 3-8-15,-3 0-19 16,-3 3-1-16,-3 7 2 0,0 3-8 16,-3 3-4-16,0 5-1 15,3 3 0-15,3 3-1 16,4-3-2-16,2-6 1 0,2-2 1 15,4 0-3-15,3-8 0 16,3-3 3 0,0-2 1-16,3-9-6 0,-3 4-2 15,-3-1-3-15,0-15 2 16,-3-1 4-16,3 6 3 16,-3-3 0-16,-3 3-1 15,0 2 7 1,0 3-4-16,0 6 1 15,3 4 0-15,-1 6 2 16,4 3-3-16,0 5 0 16,3-3-3-16,-3 0-3 15,6-2-12-15,-3-1-2 0,-3 1-56 16,6-14-24 0,3-10 50-16</inkml:trace>
          <inkml:trace contextRef="#ctx0" brushRef="#br2" timeOffset="199211.1537">11137 15589 368 0,'-6'-16'140'0,"3"6"-109"0,-9 7 0 16,12 8-6-16,-3 1-17 16,3 7-2-16,3 5 9 15,0 9 5-15,0 15-10 16,3 6 3-16,-3 2 3 0,3 0-6 15,0-5-3-15,0-5-11 32,-3-8-5-32,0-3-39 0,3-3-17 0,-3-10 34 0,0-2 15 15</inkml:trace>
          <inkml:trace contextRef="#ctx0" brushRef="#br2" timeOffset="199431.926">10994 15740 452 0,'-6'0'167'0,"6"0"-129"0,3 0-9 0,0 0-14 16,6 0-13 0,3 0 1-16,9-3 0 15,-3 1 3-15,9-1-3 16,-1-2-6-16,4 2-3 0,-3 1-88 15,0 2-38-15,0 0 66 16,-7 2 35-16</inkml:trace>
          <inkml:trace contextRef="#ctx0" brushRef="#br2" timeOffset="199765.4296">11298 15809 400 0,'-15'16'151'0,"15"-3"-118"0,3-2 0 15,3-4-9-15,0 1-20 16,0-2-1-16,6 2-1 15,3-8 1-15,0 2-1 16,2-7 3-16,1 0 4 0,0-1-3 16,-3-2-1-16,-3-5-5 15,0 0 0-15,-3-5-2 16,-6 4-2 0,-3 4-4-16,-9-9 0 15,-3 1 4-15,-6 7 4 0,-3 3-1 16,0 3 0-16,-2 13 1 15,2 5 2 1,0 13 1-16,3 4 1 16,3 4 6-16,3 0 6 15,6-2 5-15,3-3 4 16,9-5-7-16,6 2-3 0,9-7-8 16,9-6-3-16,2-7-31 15,4 4-12-15,-3-13 20 16,3 3 9-16</inkml:trace>
          <inkml:trace contextRef="#ctx0" brushRef="#br3" timeOffset="190443.6765">9191 15679 304 0,'-6'-2'115'0,"6"-1"-89"0,-12 6-14 16,6-1-14-16,-3 4 11 15,-3 1 10-15,-3 7 15 16,-3 7 7 0,0 3-22-16,3 5 0 0,3 3 2 15,4-1-10-15,5-2-1 16,6-2-2-16,8-3 2 0,10-3-3 0,6-3-2 31,12-7-40-31,5-3-18 0,-2-11 26 16,0-10 15-1</inkml:trace>
          <inkml:trace contextRef="#ctx0" brushRef="#br0" timeOffset="49359.5655">9452 15851 416 0,'-3'-5'156'0,"6"10"-121"0,12-5-10 0,-3 0-11 16,6 0-11-16,6-2 1 16,3-1-44-16,5-5-18 0,-2 5 29 15,6-7 14-15,-6 2 12 16</inkml:trace>
          <inkml:trace contextRef="#ctx0" brushRef="#br3" timeOffset="188882.9277">7955 15751 292 0,'-6'2'110'0,"6"4"-86"0,-6-1-6 0,6 5-10 16,-3 6 9-16,-3 6 9 15,6 17 6-15,0 4 4 16,-3 4-20-16,3 9 2 0,0-6 0 16,0 8-6-16,0-10-2 15,6-6-3-15,0-10 0 16,-3-6-4-16,-3-2 0 16,3-8 1-1,0-8 0-15,-3-8-2 16,-3-13-2-16,6-6-6 15,-9-7-4-15,3-6-3 16,-3-2-2-16,6-6 3 16,-6-2 5-16,6-6 2 0,0 8 0 15,9-2 6 1,-3 5 3-16,9 3 3 0,0 2 3 16,3 8-1-16,0 5 0 15,3 12-8-15,-1 7 0 16,-2 10 3-16,-3 6 5 15,-3-3 4-15,-3 8 2 16,-6 1-6-16,-6-1-3 16,-3-3-1-16,-3-2-1 15,-6-3-5-15,3-2-1 0,0 2-15 16,-2-10-6-16,5-6-50 16,0-10-20-16,3-3 48 15,3 0 25-15</inkml:trace>
          <inkml:trace contextRef="#ctx0" brushRef="#br3" timeOffset="189257.9385">8155 15796 372 0,'-9'8'140'0,"6"-6"-109"0,0 14-17 0,3-3-15 15,0 3 9-15,0 8 9 16,0 0 3-16,6 0 0 15,0-6-10-15,6 1 2 0,-1-1 2 16,4-7-5-16,6-3-3 0,-6-6-14 16,6-4-5-1,0-9-3-15,0-5 2 16,-7-5 6-16,-2 5 4 0,-6-8 3 16,0 6 3-16,-3-1 8 15,-3-2 3-15,6 8 2 16,-3 8 1-16,0-3-8 15,0 18-5-15,3 6 0 16,0 3 0-16,3 5-1 16,0-1-2-16,3-4-6 15,-3 5-1-15,3-6-41 16,0-5-16-16,-3-5-82 16,-1-2-33-1,4-9 95-15</inkml:trace>
          <inkml:trace contextRef="#ctx0" brushRef="#br3" timeOffset="189671.9183">8464 15655 332 0,'0'-15'123'0,"-3"17"-95"0,3 6-4 16,3-5-9-16,0 7-5 15,0 12 1-15,0 9 23 16,3 4 10-16,-3 2-22 15,0 0 3-15,0 2 0 0,0-7-9 16,0-5-2-16,0-6-8 16,0-8-2-16,0 0-4 0,0-5-1 0,3-13-4 15,0-3 1-15,3-8-9 16,0 0-2-16,3-8-3 16,2 1 1-16,4 1 9 15,0 4 4-15,0 7 10 16,0 9 4-16,0 4-1 15,0 1 2-15,-4 10-2 16,-5 3 0-16,0-3 1 16,-9 6 1-1,-3-1-5-15,-6-2-4 16,-2 0-1-16,-4-5-1 0,0 2-7 16,-3-5 0-16,0 0-17 15,3-11-4 1,3 0-43-16,3-7-19 15,0-3 44-15,9-1 25 0</inkml:trace>
          <inkml:trace contextRef="#ctx0" brushRef="#br3" timeOffset="189890.7004">8801 15544 360 0,'-3'0'134'0,"6"14"-104"0,0 12 9 16,-3-8-3-16,0 9-4 16,-3 13 4-16,0 5-5 15,0 0-1-15,-3-3-17 16,6 3-12-16,0-8-6 0,3-5-9 0,3-6-2 16,0 1-62-16,0-9-25 15,2-7 52-15,4-6 26 16</inkml:trace>
          <inkml:trace contextRef="#ctx0" brushRef="#br3" timeOffset="190046.9148">8943 15846 416 0,'-3'5'154'0,"6"0"-120"0,0 1-10 0,0 4-30 15,0 4-9 1,0 1-6-16,0 1 1 0,-3-2 11 15,0-4-24-15,0-2-7 0,0 5 18 16,3-5 11-16</inkml:trace>
          <inkml:trace contextRef="#ctx0" brushRef="#br3" timeOffset="190211.3166">9000 15621 436 0,'-15'-13'165'0,"15"10"-129"0,-3 3-42 16,3 0-30-16,0 0 3 16,0 0 8-16,3 5-11 0,3 3-5 0,0 0 21 15,6 0 10-15,0 0 10 0</inkml:trace>
        </inkml:traceGroup>
        <inkml:traceGroup>
          <inkml:annotationXML>
            <emma:emma xmlns:emma="http://www.w3.org/2003/04/emma" version="1.0">
              <emma:interpretation id="{4DCE7C44-1224-48AD-9686-D59E6125DE51}" emma:medium="tactile" emma:mode="ink">
                <msink:context xmlns:msink="http://schemas.microsoft.com/ink/2010/main" type="inkWord" rotatedBoundingBox="11783,15594 12605,15760 12515,16211 11692,16045"/>
              </emma:interpretation>
              <emma:one-of disjunction-type="recognition" id="oneOf19">
                <emma:interpretation id="interp95" emma:lang="en-US" emma:confidence="0.5">
                  <emma:literal>key</emma:literal>
                </emma:interpretation>
                <emma:interpretation id="interp96" emma:lang="en-US" emma:confidence="0">
                  <emma:literal>Key</emma:literal>
                </emma:interpretation>
                <emma:interpretation id="interp97" emma:lang="en-US" emma:confidence="0">
                  <emma:literal>keys</emma:literal>
                </emma:interpretation>
                <emma:interpretation id="interp98" emma:lang="en-US" emma:confidence="0">
                  <emma:literal>Keys</emma:literal>
                </emma:interpretation>
                <emma:interpretation id="interp99" emma:lang="en-US" emma:confidence="0">
                  <emma:literal>Keya</emma:literal>
                </emma:interpretation>
              </emma:one-of>
            </emma:emma>
          </inkml:annotationXML>
          <inkml:trace contextRef="#ctx0" brushRef="#br0" timeOffset="63322.3294">11783 15605 272 0,'3'-10'104'0,"-3"17"-81"0,-3-12-4 0,3 5-6 16,0 0-1-16,0 0 4 16,3 5 20-16,0 6 12 15,0 5-25-15,0 21 1 0,0 8-2 16,-3-3-4-16,0 14 0 16,3-6-10-16,0-2-3 15,0-11-5-15,0 0-1 16,0-11-4-16,0-5 1 15,-3-5-42-15,3-5-17 0,-3-6 32 16,6 1 18-16</inkml:trace>
          <inkml:trace contextRef="#ctx0" brushRef="#br0" timeOffset="63641.0219">12045 15825 296 0,'-24'13'110'0,"0"8"-86"0,-5 6-4 0,14-17-9 32,-6 1 26-32,0-3 17 0,0 5-29 0,0 0-15 15,7-8-8-15,-1-2-1 0,6 2 2 16,3-2-1-16,3 0-2 15,9-3 5-15,3 5 4 16,9 3 1-16,-1 2 4 16,7 1-7-1,-3 0-2-15,6 2-5 0,-3-3-1 16,-4-4-23-16,1 4-12 16,-3-2-72-16,-3-2-32 15,3-4 73 1</inkml:trace>
          <inkml:trace contextRef="#ctx0" brushRef="#br0" timeOffset="64010.4894">12152 15923 408 0,'-3'0'151'0,"3"5"-118"0,3 0-15 0,0 3-14 16,3-5-8-16,3-1 2 0,0 1 6 15,0-3 2-15,3 0-2 16,0 0 2-16,0 0 0 0,0-5-16 16,-1-3-5-16,-2 0-11 0,-3 0-4 15,-3-3 6-15,-3 6 1 16,-3 0 7 0,-3 0 2-16,-6-1 4 15,-2 9 1-15,-1 2 8 0,-3 3 2 16,3 3 7-16,0-3 5 15,0 5 4-15,3 0 2 16,3 6 1-16,3-1 2 16,6-2-3-16,3-3-2 15,6 3-3-15,6-5-1 16,3-6-14-16,3 3-4 0,3-3-44 16,-3-2-20-16,-1-6 35 15,1 1 19-15</inkml:trace>
          <inkml:trace contextRef="#ctx0" brushRef="#br0" timeOffset="64211.1209">12337 15904 396 0,'-6'5'148'0,"15"1"-115"0,-6 7-11 15,3-5-13-15,0 5-5 16,3 0 2-16,2 3 0 15,4-5-1-15,0 2-3 32,6-2-37-32,-6-6-14 0,6-2-32 0,-3-6-15 0,-1 0 49 15,4-5 26-15</inkml:trace>
          <inkml:trace contextRef="#ctx0" brushRef="#br0" timeOffset="64376.2551">12566 15867 352 0,'-6'-8'132'0,"3"8"-103"0,-3 5 1 0,9 1-8 15,-3 7-13-15,0 8-1 16,-3 6 9-16,-3 4 4 16,0 9-11-1,3 0 1-15,0-1 0 0,-6-2-17 0,3-2-8 16,6-1 7-16,-3-10 5 16</inkml:trace>
        </inkml:traceGroup>
        <inkml:traceGroup>
          <inkml:annotationXML>
            <emma:emma xmlns:emma="http://www.w3.org/2003/04/emma" version="1.0">
              <emma:interpretation id="{6E05C6BA-04C1-44F8-8E4C-3A60FBA6B52E}" emma:medium="tactile" emma:mode="ink">
                <msink:context xmlns:msink="http://schemas.microsoft.com/ink/2010/main" type="inkWord" rotatedBoundingBox="12918,15968 13874,15788 13939,16134 12982,16314"/>
              </emma:interpretation>
              <emma:one-of disjunction-type="recognition" id="oneOf20">
                <emma:interpretation id="interp100" emma:lang="en-US" emma:confidence="0.5">
                  <emma:literal>pair</emma:literal>
                </emma:interpretation>
                <emma:interpretation id="interp101" emma:lang="en-US" emma:confidence="0">
                  <emma:literal>pairs</emma:literal>
                </emma:interpretation>
                <emma:interpretation id="interp102" emma:lang="en-US" emma:confidence="0">
                  <emma:literal>Pair</emma:literal>
                </emma:interpretation>
                <emma:interpretation id="interp103" emma:lang="en-US" emma:confidence="0">
                  <emma:literal>pain</emma:literal>
                </emma:interpretation>
                <emma:interpretation id="interp104" emma:lang="en-US" emma:confidence="0">
                  <emma:literal>•air</emma:literal>
                </emma:interpretation>
              </emma:one-of>
            </emma:emma>
          </inkml:annotationXML>
          <inkml:trace contextRef="#ctx0" brushRef="#br0" timeOffset="65095.1211">13009 15970 332 0,'-8'3'126'0,"5"7"-98"0,3 6-10 16,-3-2-10-16,3 7 7 15,0 13 10-15,0 3-4 16,-3 3 0-16,0-3-12 0,3-3 1 0,0-2 3 16,0-5-5-16,0-14-2 15,0 5-6-15,0-12-2 16,-6-4-2-16,6-10 3 16,-3-5 0-16,3-5 1 15,-3-9 0-15,0-5 0 16,-3 3-3-16,3-5 0 15,3-6 4-15,6 3 3 16,3 3 8-16,0 5 2 16,3 2-3-16,5 3 1 15,4 11-5-15,3 5 1 16,0 8-5-16,0 8 0 16,-4 5 1-16,-5 6 2 15,-6-3-8-15,-9 2 0 16,-3 1-2-16,-6 2 2 0,-3-5-8 15,1-3-3-15,-1-2-13 16,-3-3-6-16,0-6-1 16,6-4 2-16,6-4-94 15,6-4-47 1,9-1 88-16</inkml:trace>
          <inkml:trace contextRef="#ctx0" brushRef="#br0" timeOffset="65471.377">13408 15894 356 0,'-18'5'134'0,"-8"3"-104"0,5 8-8 16,9-3-12-16,-3 0 12 0,0 11 12 16,-3-3-4-16,6 0 0 15,3-2-17-15,6 2-6 0,6-3 0 16,6-2-6-16,6-2-3 15,3-12-6-15,3 6-2 16,-6-8-4-16,3-8-1 16,-6-2-1-16,0-4 2 0,-7 1 3 15,4 0 5-15,-6-8 3 16,0 8 4 0,-3-1 11-16,3 4 4 15,3 2-1-15,-3 5 1 16,0 6-9-16,3 5-2 15,0 2 1-15,0 1 1 16,0 2-6-16,3 3 0 16,0-3-12-16,3 0-3 15,-3 1-57-15,0-6-23 0,3-3 41 16,-1 0 21-16</inkml:trace>
          <inkml:trace contextRef="#ctx0" brushRef="#br0" timeOffset="65651.7485">13590 15944 392 0,'-3'-8'145'0,"0"16"-112"0,6-6-8 0,0 6-9 15,0 3-13-15,3 2-2 16,-3 3 0-16,0-3-1 16,0 6 0-16,0-3-3 0,0 0 0 0,0-3-71 15,0-3-30-15,-3 1 52 16,0-3 26-16</inkml:trace>
          <inkml:trace contextRef="#ctx0" brushRef="#br0" timeOffset="65792.2989">13584 15867 392 0,'-6'-16'145'0,"3"21"-112"0,6-12-78 0,-3 7-44 16,6-3 40-16,0 0 24 15</inkml:trace>
          <inkml:trace contextRef="#ctx0" brushRef="#br0" timeOffset="66026.6297">13718 16021 356 0,'6'34'134'0,"0"-23"-104"0,-6 2 1 0,3-8-9 16,0 0-9-16,-3 1 0 0,0-6 4 15,0 0 1-15,0-3-9 16,3-5 1-16,-3 0 1 0,0-5-4 16,-3-3-2-16,6-3 0 15,0-2-1-15,6 3-2 16,3-3-2-16,8 2-2 16,-5 3 1-16,9 6-48 15,-3 2-19-15,6 2 34 16,-1 1 17-16</inkml:trace>
        </inkml:traceGroup>
        <inkml:traceGroup>
          <inkml:annotationXML>
            <emma:emma xmlns:emma="http://www.w3.org/2003/04/emma" version="1.0">
              <emma:interpretation id="{8233BB33-A8E6-41DE-A555-2C4CBAECB30C}" emma:medium="tactile" emma:mode="ink">
                <msink:context xmlns:msink="http://schemas.microsoft.com/ink/2010/main" type="inkWord" rotatedBoundingBox="14553,15548 14574,16234 14429,16239 14408,15552"/>
              </emma:interpretation>
              <emma:one-of disjunction-type="recognition" id="oneOf21">
                <emma:interpretation id="interp105" emma:lang="en-US" emma:confidence="0.5">
                  <emma:literal>&amp;</emma:literal>
                </emma:interpretation>
                <emma:interpretation id="interp106" emma:lang="en-US" emma:confidence="0">
                  <emma:literal>•</emma:literal>
                </emma:interpretation>
                <emma:interpretation id="interp107" emma:lang="en-US" emma:confidence="0">
                  <emma:literal>•I</emma:literal>
                </emma:interpretation>
                <emma:interpretation id="interp108" emma:lang="en-US" emma:confidence="0">
                  <emma:literal>•U</emma:literal>
                </emma:interpretation>
                <emma:interpretation id="interp109" emma:lang="en-US" emma:confidence="0">
                  <emma:literal>•A</emma:literal>
                </emma:interpretation>
              </emma:one-of>
            </emma:emma>
          </inkml:annotationXML>
          <inkml:trace contextRef="#ctx0" brushRef="#br0" timeOffset="67065.2635">14525 15719 156 0,'2'-11'57'0,"-2"9"-44"0,3-4 32 15,-3 4 12-15,0-1-6 16,0 0 0-16,0-2-14 16,-3 3-3-16,1-1-19 15,-1 3 0-15,-6 0-1 0,0 3-3 16,-3 2-1-16,0 3-11 15,0 2-1-15,0 1-2 16,0 2-1-16,3 3 12 16,3-3 8-16,0 0-4 15,3 1-1-15,3-1-3 0,6-5 0 16,3 0-6-16,0-3-1 16,3-2-16-16,0-3-6 15,-3 0 11-15,-3 5 5 16,0-2 11-16,-6-3 5 15,0 0-14-15,-6 5-7 16,-3 3 3-16,0-3 2 16,-3 8 8-16,0-2 6 15,3 0 5-15,3 2 4 16,0 5-3-16,6-2 2 16,3 0-5-16,6-3-1 15,6-5-6-15,0 3-1 0,3-6-12 31,0-2-4-31,0-3-45 16,-1-3-19-16,1-2 37 16,-3-11 21-16</inkml:trace>
          <inkml:trace contextRef="#ctx0" brushRef="#br0" timeOffset="67258.2483">14450 15558 336 0,'-12'-6'126'0,"15"9"-98"0,-12 2-12 0,9-5-11 16,-3 11-7-16,6 2 1 0,-3 5-6 16,0 6-3-16,6 5 6 15,0 3 1-15,0 3 3 0</inkml:trace>
          <inkml:trace contextRef="#ctx0" brushRef="#br0" timeOffset="67408.004">14474 16182 392 0,'-3'21'148'0,"3"-10"-115"0,6 2-25 16,-3-10-17-16,3 4-111 15,3-7-43 1,0 0 81-16,6-2 41 0</inkml:trace>
        </inkml:traceGroup>
        <inkml:traceGroup>
          <inkml:annotationXML>
            <emma:emma xmlns:emma="http://www.w3.org/2003/04/emma" version="1.0">
              <emma:interpretation id="{6E6638C3-AB40-481B-BE7D-7472FB6CBE74}" emma:medium="tactile" emma:mode="ink">
                <msink:context xmlns:msink="http://schemas.microsoft.com/ink/2010/main" type="inkWord" rotatedBoundingBox="14995,15784 16035,15747 16046,16074 15007,16110"/>
              </emma:interpretation>
              <emma:one-of disjunction-type="recognition" id="oneOf22">
                <emma:interpretation id="interp110" emma:lang="en-US" emma:confidence="0.5">
                  <emma:literal>sends</emma:literal>
                </emma:interpretation>
                <emma:interpretation id="interp111" emma:lang="en-US" emma:confidence="0">
                  <emma:literal>send</emma:literal>
                </emma:interpretation>
                <emma:interpretation id="interp112" emma:lang="en-US" emma:confidence="0">
                  <emma:literal>Sends</emma:literal>
                </emma:interpretation>
                <emma:interpretation id="interp113" emma:lang="en-US" emma:confidence="0">
                  <emma:literal>spends</emma:literal>
                </emma:interpretation>
                <emma:interpretation id="interp114" emma:lang="en-US" emma:confidence="0">
                  <emma:literal>send's</emma:literal>
                </emma:interpretation>
              </emma:one-of>
            </emma:emma>
          </inkml:annotationXML>
          <inkml:trace contextRef="#ctx0" brushRef="#br0" timeOffset="68170.9515">15105 15851 312 0,'-6'0'118'0,"0"5"-92"0,0-5-3 16,0 0-8-16,0 3-9 0,-6 2 1 15,0 3 20-15,-3 3 10 16,4 2-19-16,-1-2-16 0,3 5-7 16,6-6 5-16,6 1 5 15,6-1-20-15,6 4-7 16,5-1 13-16,-2-3 6 31,0 1 6-31,-3 2 3 16,-3-2 14-16,-3-3 7 15,-9 5-9-15,0-2-5 0,-9-6-6 0,-3 0-2 16,-3-2-10-16,0-6-2 16,0 1-47-16,3-4-19 15,3 4-47-15,7-9-19 16,2 3 74-16</inkml:trace>
          <inkml:trace contextRef="#ctx0" brushRef="#br0" timeOffset="68464.9446">15191 15965 296 0,'18'0'112'0,"-6"5"-87"0,0 6 29 0,-6-9 5 16,3 4-38-16,0-4-14 15,0 1-12-15,-3-6-3 16,3 3 5-16,-3-8-1 0,-1 6 0 15,1-6 14-15,0 3 5 16,-6-1-12-16,-3-2-5 16,0 3-9-16,-6-3-1 15,1 3 4-15,-4 5 4 16,3 5 3-16,-3 3 3 16,0 3 8-16,0-1 3 15,3 6-2-15,6-3 1 16,3 1 2-16,3-1 3 15,9 0-14-15,0-5-3 16,0 5-12-16,0-7-3 16,3-4-78-16,-1-2-33 15,1 0 64-15,0-2 31 16</inkml:trace>
          <inkml:trace contextRef="#ctx0" brushRef="#br0" timeOffset="68773.0973">15367 15978 328 0,'-3'8'123'0,"0"-5"-95"0,9 7-11 0,-3-4-11 0,-3-4-3 32,0 6 3-32,0-2 14 0,0-6 7 15,0 0-13-15,3 5-17 0,-3-5-6 16,3 0 26 0,0-5-25-16,3 2-7 15,3-8 20-15,0-2 9 16,2 2-3-16,4-7-3 0,0 7 8 15,3 3 4-15,0 3-6 16,0 5-1-16,-3 8-9 16,0 5-3-16,-3 6-3 15,-1-6-2-15,-2 0-8 16,0-2-3-16,-3 2-38 16,6-5-16-16,3-3-32 15,3-5-13-15,0-10 62 16,3 4 30-16</inkml:trace>
          <inkml:trace contextRef="#ctx0" brushRef="#br0" timeOffset="69147.9866">15745 15928 324 0,'-9'-13'123'0,"-3"5"-95"0,0 0 9 0,9 10 0 16,-6 1-23-16,-3 2-7 16,-3 9-12-16,4 7-5 15,-4 0 6-15,6 5 19 0,0-4 12 16,6-1-11-16,6-3-6 15,3-2-11-15,6-5-2 16,6-3-4-16,-4-8 0 16,1-3-1-16,0-5 2 15,0-5-1-15,-3-6 2 16,-3-4-2-16,-3-1 0 16,-6-8 4-16,-3 0 1 15,0-2 4-15,-6-1 1 16,3 4 10-16,0 4 3 0,3 9 1 15,0 2 2-15,3 5-10 16,3 9-5 0,6 10 3-16,0 10 3 15,0 9-3-15,0 10-2 16,0 0-2-16,0-6-3 0,0 1-4 16,0 0 0-16,-1-6-40 15,4-7-18-15,3-6 32 16,0-5 14-16</inkml:trace>
          <inkml:trace contextRef="#ctx0" brushRef="#br0" timeOffset="69422.879">16040 15878 432 0,'-9'-11'162'0,"3"8"-126"0,0 6-12 0,3 2-14 16,-3 1-4-1,0-4 24-15,0 9 1 16,0-1-15 0,6-2-18-16,3 11-7 0,6-3 2 15,0 2 3-15,0 1 1 16,-3-3 1-16,-3 0 2 16,-3-1 2-16,-6-1 1 15,-3-4 1-15,-6-2-9 16,-3-2-4-16,0-4-26 15,0-4-10-15,0-4 3 16,4-2 5-16</inkml:trace>
        </inkml:traceGroup>
        <inkml:traceGroup>
          <inkml:annotationXML>
            <emma:emma xmlns:emma="http://www.w3.org/2003/04/emma" version="1.0">
              <emma:interpretation id="{A74D3CFE-BBDB-4914-A0CF-397F6C936CEB}" emma:medium="tactile" emma:mode="ink">
                <msink:context xmlns:msink="http://schemas.microsoft.com/ink/2010/main" type="inkWord" rotatedBoundingBox="16440,15883 17183,15860 17189,16060 16446,16082"/>
              </emma:interpretation>
              <emma:one-of disjunction-type="recognition" id="oneOf23">
                <emma:interpretation id="interp115" emma:lang="en-US" emma:confidence="0.5">
                  <emma:literal>me</emma:literal>
                </emma:interpretation>
                <emma:interpretation id="interp116" emma:lang="en-US" emma:confidence="0">
                  <emma:literal>met</emma:literal>
                </emma:interpretation>
                <emma:interpretation id="interp117" emma:lang="en-US" emma:confidence="0">
                  <emma:literal>men</emma:literal>
                </emma:interpretation>
                <emma:interpretation id="interp118" emma:lang="en-US" emma:confidence="0">
                  <emma:literal>meh</emma:literal>
                </emma:interpretation>
                <emma:interpretation id="interp119" emma:lang="en-US" emma:confidence="0">
                  <emma:literal>meu</emma:literal>
                </emma:interpretation>
              </emma:one-of>
            </emma:emma>
          </inkml:annotationXML>
          <inkml:trace contextRef="#ctx0" brushRef="#br0" timeOffset="70258.7336">16441 15886 312 0,'0'-3'118'0,"3"21"-92"0,0-12-3 0,0-4-8 15,0 12 11-15,-3 7 7 16,3 0-12-16,3 3-4 16,0-6-11-16,-3-4 9 0,0 4 7 15,-6-10-7-15,3 5-3 16,0-5-7-16,0 0-2 15,-3-5 1-15,3-3 2 16,0-3-5-16,0-2-1 16,-3-8-7-16,6-1 0 15,3-4-4-15,0-3 2 16,3 5 3-16,3-11 1 16,6 6 5-16,0 3 2 15,2 2 2-15,-2 10 0 0,-9 6 0 16,6 6 2-16,-3 4-1 15,0 6 2-15,-3 5 0 16,-3-2 1-16,-6-1-2 16,0-7-1-16,0-6 1 15,0 6 3-15,0-8 0 16,6-6 0 0,-3-8-3-16,6-2-8 15,3-8-1-15,3-3-4 16,2 3 2-16,4 2 1 15,-3 6 2 1,3 8 3-16,-3 8 4 0,-3 10 0 0,-3 8 0 0,-4 0-6 16,-2-2 1-16,-3 4-2 15,0-7 0-15,0 3-33 16,0-6-17-16,-3-5-46 16,3 0-20-16,3-5 62 15,0-3 31-15</inkml:trace>
          <inkml:trace contextRef="#ctx0" brushRef="#br0" timeOffset="70588.6372">16962 15931 368 0,'0'10'140'0,"6"-15"-109"0,0 10 2 0,3 0-6 32,3-2-17-32,0 8-1 15,3-9-3-15,-3 1 1 16,6-6 2-16,-4 1 2 0,1-9-8 15,-3 6-12 1,-6-6-7-16,0 1-6 16,-12-4 1-1,3 4 7-15,-12 5 4 16,0-1 17-16,-8 14 20 16,2 3 0-16,6 5 0 15,3-3-2-15,9 11-6 16,0-1 1-16,9-4-7 15,9 0 0-15,3-6-17 16,6 0-7-16,2 0-71 0,7-10-34 16,3-6 60-16,6-2 28 15</inkml:trace>
        </inkml:traceGroup>
        <inkml:traceGroup>
          <inkml:annotationXML>
            <emma:emma xmlns:emma="http://www.w3.org/2003/04/emma" version="1.0">
              <emma:interpretation id="{5267A30B-C371-4AF9-B3F2-E7AAAD9079B0}" emma:medium="tactile" emma:mode="ink">
                <msink:context xmlns:msink="http://schemas.microsoft.com/ink/2010/main" type="inkWord" rotatedBoundingBox="17664,15561 18484,15841 18343,16253 17523,15973"/>
              </emma:interpretation>
              <emma:one-of disjunction-type="recognition" id="oneOf24">
                <emma:interpretation id="interp120" emma:lang="en-US" emma:confidence="0.5">
                  <emma:literal>the</emma:literal>
                </emma:interpretation>
                <emma:interpretation id="interp121" emma:lang="en-US" emma:confidence="0">
                  <emma:literal>tho</emma:literal>
                </emma:interpretation>
                <emma:interpretation id="interp122" emma:lang="en-US" emma:confidence="0">
                  <emma:literal>thx</emma:literal>
                </emma:interpretation>
                <emma:interpretation id="interp123" emma:lang="en-US" emma:confidence="0">
                  <emma:literal>thy</emma:literal>
                </emma:interpretation>
                <emma:interpretation id="interp124" emma:lang="en-US" emma:confidence="0">
                  <emma:literal>thee</emma:literal>
                </emma:interpretation>
              </emma:one-of>
            </emma:emma>
          </inkml:annotationXML>
          <inkml:trace contextRef="#ctx0" brushRef="#br0" timeOffset="71032.2219">17698 15605 360 0,'0'-5'134'0,"0"0"-104"0,2 15-10 16,-2 1-12-16,0 7 9 0,0 14 9 15,0 13-11-15,0 3-3 16,-2-1-8 0,-1-2 2-16,0 0 0 0,3-8-11 15,0-5-6-15,3-6-46 0,-3-4-20 16,3-7 40-16,-1-9 20 15</inkml:trace>
          <inkml:trace contextRef="#ctx0" brushRef="#br0" timeOffset="71241.8511">17584 15817 444 0,'-3'-11'167'0,"15"6"-129"0,6 2-18 15,-6-2-18-15,3 2-11 16,6 1 0 0,0-1 1-16,2 3 0 0,1-3 5 0,-3 1-39 0,3 2-16 15,-6-3-212 1,6-2 145 0</inkml:trace>
          <inkml:trace contextRef="#ctx0" brushRef="#br0" timeOffset="71589.1221">17834 15653 296 0,'-3'-11'110'0,"15"3"-86"0,-15 0 2 0,3 6-3 16,3 2-15-16,3 0-2 15,0 5 20-15,0 8 10 16,0 11-18 0,3 16 4-16,-6 2 1 0,-6 3-6 15,3 0 1-15,-6-5-5 16,6-3 0-16,-3-11-5 15,3-2 0-15,0-3-1 0,3-10 8 32,3-6-4-32,0-8-13 15,9-7-3-15,0-9-3 0,6 3 2 0,-3-2 2 16,-1 10-1-16,-2 0 6 16,0 5 1-16,0 6 0 15,-3 8-2 1,-3 2-2-16,0 0-1 0,-3 3-16 15,3 0-5-15,0-6-41 16,-3-2-15-16,2-2-63 16,1-6-26-16,0-6 90 15</inkml:trace>
          <inkml:trace contextRef="#ctx0" brushRef="#br0" timeOffset="71854.8559">18209 15920 352 0,'6'3'132'0,"6"-3"-103"0,3-8-6 0,-6 2-8 0,0 6-8 15,3-2 1-15,-3 2-2 16,3-3-1 0,-3-2-3-16,-3-3-13 0,-3 0-2 0,-3 0 8 15,-3 3 5-15,-6-3-6 16,-3 5-3-16,-6 0 11 16,-3 3 8-16,0 6 4 15,1 4 1-15,-1 4 8 16,6 1 3-16,6 7 3 15,6-1 2-15,6 3-5 16,9-3-2-16,12-3-18 16,5-4-7-16,16-1-96 15,0-8-42-15,8-10 67 16,-2-3 35-16</inkml:trace>
        </inkml:traceGroup>
        <inkml:traceGroup>
          <inkml:annotationXML>
            <emma:emma xmlns:emma="http://www.w3.org/2003/04/emma" version="1.0">
              <emma:interpretation id="{E9178155-E520-43BC-989A-84B0D3440865}" emma:medium="tactile" emma:mode="ink">
                <msink:context xmlns:msink="http://schemas.microsoft.com/ink/2010/main" type="inkWord" rotatedBoundingBox="18879,15713 20353,15571 20399,16046 18924,16187"/>
              </emma:interpretation>
              <emma:one-of disjunction-type="recognition" id="oneOf25">
                <emma:interpretation id="interp125" emma:lang="en-US" emma:confidence="0.5">
                  <emma:literal>public</emma:literal>
                </emma:interpretation>
                <emma:interpretation id="interp126" emma:lang="en-US" emma:confidence="0">
                  <emma:literal>Public</emma:literal>
                </emma:interpretation>
                <emma:interpretation id="interp127" emma:lang="en-US" emma:confidence="0">
                  <emma:literal>•public</emma:literal>
                </emma:interpretation>
                <emma:interpretation id="interp128" emma:lang="en-US" emma:confidence="0">
                  <emma:literal>publics</emma:literal>
                </emma:interpretation>
                <emma:interpretation id="interp129" emma:lang="en-US" emma:confidence="0">
                  <emma:literal>publish</emma:literal>
                </emma:interpretation>
              </emma:one-of>
            </emma:emma>
          </inkml:annotationXML>
          <inkml:trace contextRef="#ctx0" brushRef="#br3" timeOffset="210585.8027">18942 15822 320 0,'-6'-5'121'0,"6"0"-95"0,-3 10-2 16,3-5-9-16,0 2-5 16,0-2 6-1,-3 16-5-15,3 0-5 16,-3 19 20-16,0-6 10 0,0 2-14 15,6 6-5-15,0-2-10 16,0-1-3-16,0-5-4 0,-3-5-1 0,-3 3 1 16,3-9 0-16,-3-5 0 15,6-2 0-15,-3-3-3 16,0-3 2-16,0-5 1 16,0-2 2-16,-3-6-1 15,0 0 2-15,3-6-2 16,-3 1 2-16,3 0-2 15,-3-3-1-15,3 6 1 16,-3-6 1-16,6-3 1 16,-6 3 1-1,6-8-2-15,-3 3-2 16,6 0-2-16,3-3 1 16,3-2 1-16,3-1 0 15,2 1 0-15,1 5 0 0,0 5-3 16,3 5 0-1,0 6 4-15,0 8 1 16,0 2 2-16,-4 8 2 0,-5 0 3 16,0 3 2-16,-6 0-3 15,-3-3 0-15,-6 9-3 0,-3-7 0 16,-3-4-6-16,-6 0 1 16,0-1-5-16,1-2-1 15,-4-5-11-15,3-1-1 16,3 1-13-16,0-6-54 15,6-5-2-15,6-2-51 16,3-1-19 0,3 3 84-16</inkml:trace>
          <inkml:trace contextRef="#ctx0" brushRef="#br3" timeOffset="210944.3221">19230 15819 360 0,'-3'-2'134'0,"12"10"-104"0,-9-3 1 0,3 3-7 16,0 3-1-16,-6 7 6 0,9 3-10 15,-3-8-1 1,9 14-10-16,0-6-3 0,3 0-3 16,0-2-2-16,0-9-8 15,0-4-5-15,0-6-2 0,-1 0-1 16,-2-8 0-16,0-3 0 15,-3-7-2-15,-3-1 1 16,0-2 20-16,-3 8 12 16,0-1-1-16,-3 4 3 15,3 7-8-15,0 3-1 16,3 6-2-16,3 17-1 31,0-4-3-31,3 5 1 16,3-6-20-16,-1-2-6 15,1-5-59-15,-3-3-24 16,0-3 55-16,0-2 26 0</inkml:trace>
          <inkml:trace contextRef="#ctx0" brushRef="#br3" timeOffset="211378.756">19543 15653 384 0,'-6'-3'145'0,"9"6"-112"0,0 7-23 16,0 4-19-16,0 7 22 16,0 8 14-16,-3 8-1 15,0-3 0-15,0 1-15 16,3-4-4-16,0-1-1 0,0-7-1 16,0-4 0-16,0-6-10 15,-3 3-2-15,0-8 4 16,3 0 1-16,-3-8-3 0,6-3-1 15,0-5-8-15,3-2-2 16,0-4 2 0,2 1 3-16,4 0 11 15,0 2 7 1,3 3-1-16,3 6 2 0,0 7-5 0,0 0-2 16,-1 9 6-16,-5-1 5 15,-3 0-2-15,-3 0 2 16,-3-2-5-16,-6 2 1 15,-3-2-5-15,-6-1 0 16,-3-4-6-16,-6-1 0 16,-2-2-10-16,-1-3-4 0,0-3-11 15,0 0-3-15,3 1-29 16,3-4-12 0,6-2 38-16,3 0 18 15</inkml:trace>
          <inkml:trace contextRef="#ctx0" brushRef="#br3" timeOffset="211635.9914">19918 15642 376 0,'0'-13'143'0,"0"13"-112"0,0 0-1 15,0 0-8-15,0 11-5 16,-3 2 2-16,3 8 5 15,-3 8 2-15,0 8-13 16,0 0-1-16,3-2 1 0,0 4-7 0,3-4-3 16,0-6-9-16,0-3-4 15,3-7-32-15,0-1-12 16,0-5-55-16,3-5-20 16,-3-2 66-16,0-6 33 0</inkml:trace>
          <inkml:trace contextRef="#ctx0" brushRef="#br3" timeOffset="211776.6562">20022 15891 376 0,'-3'0'143'0,"6"5"-112"0,0 6-8 15,0-3-12-15,0 0-25 16,0 5-3-16,0 0-2 16,0-2 1-16,-3-1-85 15,0 3-38-15,0-5 72 16,0 3 34-16</inkml:trace>
          <inkml:trace contextRef="#ctx0" brushRef="#br3" timeOffset="211932.8443">20061 15708 376 0,'-3'-13'140'0,"6"13"-109"0,6 3-66 0,-3-1-38 16,3 4-32-16,3-1-7 15,3 3 62-15,-1-3 27 16</inkml:trace>
          <inkml:trace contextRef="#ctx0" brushRef="#br3" timeOffset="212120.2423">20305 15798 352 0,'-9'8'132'0,"0"-2"-103"0,-3 15 7 15,3-8-1-15,-3 3-8 16,0 2 2-16,1 6-5 15,2 0-1-15,3-3-12 16,6 0-4-16,6 0-1 0,6-5-12 16,5-5-3-16,10-3-78 15,6-6-31-15,9-2 57 16,2-7 31-16</inkml:trace>
        </inkml:traceGroup>
        <inkml:traceGroup>
          <inkml:annotationXML>
            <emma:emma xmlns:emma="http://www.w3.org/2003/04/emma" version="1.0">
              <emma:interpretation id="{B9712C8D-2263-4E66-A39C-86B8B668BDFD}" emma:medium="tactile" emma:mode="ink">
                <msink:context xmlns:msink="http://schemas.microsoft.com/ink/2010/main" type="inkWord" rotatedBoundingBox="20909,15595 21762,15590 21766,16434 20914,16439"/>
              </emma:interpretation>
              <emma:one-of disjunction-type="recognition" id="oneOf26">
                <emma:interpretation id="interp130" emma:lang="en-US" emma:confidence="0.5">
                  <emma:literal>key</emma:literal>
                </emma:interpretation>
                <emma:interpretation id="interp131" emma:lang="en-US" emma:confidence="0">
                  <emma:literal>Key</emma:literal>
                </emma:interpretation>
                <emma:interpretation id="interp132" emma:lang="en-US" emma:confidence="0">
                  <emma:literal>keys</emma:literal>
                </emma:interpretation>
                <emma:interpretation id="interp133" emma:lang="en-US" emma:confidence="0">
                  <emma:literal>kay</emma:literal>
                </emma:interpretation>
                <emma:interpretation id="interp134" emma:lang="en-US" emma:confidence="0">
                  <emma:literal>Keys</emma:literal>
                </emma:interpretation>
              </emma:one-of>
            </emma:emma>
          </inkml:annotationXML>
          <inkml:trace contextRef="#ctx0" brushRef="#br3" timeOffset="212597.9176">20930 15595 348 0,'-3'2'132'0,"3"11"-103"0,0 19-6 0,0-5-8 15,-3 12 1-15,0 6 5 16,0 6-9-16,0-9-4 16,0-2-5-16,3-6-3 0,0-5 1 15,0-5-37-15,0-3-13 16,0-8 25-16,0 1 12 0</inkml:trace>
          <inkml:trace contextRef="#ctx0" brushRef="#br3" timeOffset="212878.9597">21088 15796 292 0,'-24'5'110'0,"9"6"-86"0,-12 2 2 15,24-5-3-15,-12-3 2 16,-2 8 5-16,-1-5 3 0,3 0 5 15,3 0-21 1,6 0-7-16,3 3-3 0,3-1-4 16,6 1-2-16,6-3 0 15,3 5 1-15,6-3-3 0,2 1-2 16,1-3-47-16,3 0-21 16,0 0 36-16,0-3 17 15</inkml:trace>
          <inkml:trace contextRef="#ctx0" brushRef="#br3" timeOffset="216539.2998">21243 15904 248 0,'-9'3'93'0,"9"-3"-72"0,0 0 9 0,0 0 2 16,0 0-5-16,0 0 2 15,6 2 6-15,0-2 2 16,3 6-19-16,2-4-17 0,4 1-6 15,0-3-1-15,0 0 3 16,3 0 2-16,0-3 1 16,-3 1-3-16,0-4 2 15,-4-2 1 1,1 1 2-16,-6-4 3 0,-3 0 2 16,-6-2-1-16,-3 3-1 15,-6-1-14-15,-2 3-7 16,-4 3 11-16,-3 5 4 15,-3 10 6-15,0 1 2 16,3 5 5-16,1 5 3 16,2 5 5-16,3-2 2 15,6 0 0-15,6 5 1 0,6-8-11 16,9 6-2 0,6-6-6-16,8-3-3 0,4-4-11 0,6-4-6 15,0-2-56-15,-4-3-23 16,-2-2 49-16,0-3 23 15</inkml:trace>
          <inkml:trace contextRef="#ctx0" brushRef="#br3" timeOffset="216964.8767">21537 15888 360 0,'0'3'134'0,"0"-3"-104"0,3 5 1 0,0 0-9 16,3 9 2-16,0 2 5 15,3 2-11-15,-3 1-5 16,6 2-8-16,-3-3-4 15,3-4 0-15,-3-1-43 0,3 0-19 16,0 0-79 0,-4-7-33-16,4-4 90 15</inkml:trace>
          <inkml:trace contextRef="#ctx0" brushRef="#br3" timeOffset="217152.3592">21764 15872 452 0,'-9'0'167'0,"6"11"-129"0,-3 15-14 16,0-7-13-16,-3 10-2 16,-6 16 5-16,-6 8 5 15,0 5 1-15,-3 0-11 16,1 1-5-16,2-9-3 0,3-8-39 16,3-10-16-16,3 0-103 15,3-9-43-15,0-7 103 16,-3-5 50-16</inkml:trace>
        </inkml:traceGroup>
      </inkml:traceGroup>
    </inkml:traceGroup>
    <inkml:traceGroup>
      <inkml:annotationXML>
        <emma:emma xmlns:emma="http://www.w3.org/2003/04/emma" version="1.0">
          <emma:interpretation id="{718E266D-D25E-4951-AB44-7053DC0DC88D}" emma:medium="tactile" emma:mode="ink">
            <msink:context xmlns:msink="http://schemas.microsoft.com/ink/2010/main" type="paragraph" rotatedBoundingBox="1205,16382 24311,16159 24319,16998 1213,17221" alignmentLevel="1"/>
          </emma:interpretation>
        </emma:emma>
      </inkml:annotationXML>
      <inkml:traceGroup>
        <inkml:annotationXML>
          <emma:emma xmlns:emma="http://www.w3.org/2003/04/emma" version="1.0">
            <emma:interpretation id="{29418036-EC4A-45F2-8059-67B3406A1DF7}" emma:medium="tactile" emma:mode="ink">
              <msink:context xmlns:msink="http://schemas.microsoft.com/ink/2010/main" type="inkBullet" rotatedBoundingBox="1206,16449 1769,16443 1776,17101 1212,17107"/>
            </emma:interpretation>
            <emma:one-of disjunction-type="recognition" id="oneOf27">
              <emma:interpretation id="interp135" emma:lang="en-US" emma:confidence="0">
                <emma:literal>8</emma:literal>
              </emma:interpretation>
              <emma:interpretation id="interp136" emma:lang="en-US" emma:confidence="0">
                <emma:literal>☺</emma:literal>
              </emma:interpretation>
              <emma:interpretation id="interp137" emma:lang="en-US" emma:confidence="0">
                <emma:literal>•</emma:literal>
              </emma:interpretation>
              <emma:interpretation id="interp138" emma:lang="en-US" emma:confidence="0">
                <emma:literal>j</emma:literal>
              </emma:interpretation>
              <emma:interpretation id="interp139" emma:lang="en-US" emma:confidence="0">
                <emma:literal>J</emma:literal>
              </emma:interpretation>
            </emma:one-of>
          </emma:emma>
        </inkml:annotationXML>
        <inkml:trace contextRef="#ctx0" brushRef="#br0" timeOffset="150211.6932">1407 16687 232 0,'6'3'88'0,"-15"0"-69"0,6-3 15 15,3 0 3-15,0 0 1 16,0 0 4-16,0 0-14 16,0 0-5-16,3 0-13 15,0-3 2-15,3-2 2 0,-6-3-5 0,9-3-1 16,3 1-2-16,-1-1-1 15,7 0-1-15,-9 9 2 16,6 2-5-16,6 0-1 16,-12 2 2-16,0 12 1 15,0-1 1-15,0 5 0 16,-15 1 0-16,3-3 0 16,3 2-2-16,-6-5 1 15,3 6-2-15,-3-11 2 16,0-3-2-16,6 3-1 15,3-8-4-15,-3 0 0 16,6 0 0-16,6 3-1 0,0-3 4 16,6 2 0-1,-4 12 7 1,-5-1 6-16,-3 0 3 16,-6 0 3-16,-9 6-6 15,0-6 1-15,-2-2-8 16,-4-1-3-16,0-4-4 15,0 2-1-15,0-8-16 16,3 0-7-16,-3 0-62 16,9-11-27-16,0-2 59 15</inkml:trace>
        <inkml:trace contextRef="#ctx0" brushRef="#br0" timeOffset="150801.9723">1550 16510 192 0,'-6'-13'71'0,"-3"0"-55"0,3 5 20 15,0 5 6-15,0-2 3 0,-6-6 3 16,0 6-2-16,-9 2 1 16,-3 1-26-16,-2 2-3 0,-4 5-1 15,0 8-5-15,-6 6 1 16,7 18-4-16,2 5 2 16,3 8 3-16,9 14 1 15,-3 2-4-15,15 3 1 16,12 2-5-16,15 1-2 15,15-14-5-15,5-13 0 0,13-14 0 16,3-15 0 0,2-24 2-16,1-13 1 0,-4-11 1 15,-5-7 0-15,-13-6-2 16,-5-3 1-16,-24-10 4 16,-9-6 4-1,-9 6-6-15,-15 5-3 0,-3 8-6 16,0 14-2-1,4 4-35-15,-7 6-13 16,3 10 28-16,3 3 15 0</inkml:trace>
      </inkml:traceGroup>
      <inkml:traceGroup>
        <inkml:annotationXML>
          <emma:emma xmlns:emma="http://www.w3.org/2003/04/emma" version="1.0">
            <emma:interpretation id="{05AE8318-B78D-4B7D-B122-17F179B3E7F9}" emma:medium="tactile" emma:mode="ink">
              <msink:context xmlns:msink="http://schemas.microsoft.com/ink/2010/main" type="line" rotatedBoundingBox="2018,16374 24311,16159 24319,16998 2026,17213"/>
            </emma:interpretation>
          </emma:emma>
        </inkml:annotationXML>
        <inkml:traceGroup>
          <inkml:annotationXML>
            <emma:emma xmlns:emma="http://www.w3.org/2003/04/emma" version="1.0">
              <emma:interpretation id="{1012C27A-5641-4773-8BCA-75A2F89FFDA4}" emma:medium="tactile" emma:mode="ink">
                <msink:context xmlns:msink="http://schemas.microsoft.com/ink/2010/main" type="inkWord" rotatedBoundingBox="2019,16535 2310,16532 2314,16986 2024,16988"/>
              </emma:interpretation>
              <emma:one-of disjunction-type="recognition" id="oneOf28">
                <emma:interpretation id="interp140" emma:lang="en-US" emma:confidence="0.5">
                  <emma:literal>I</emma:literal>
                </emma:interpretation>
                <emma:interpretation id="interp141" emma:lang="en-US" emma:confidence="0">
                  <emma:literal>|</emma:literal>
                </emma:interpretation>
                <emma:interpretation id="interp142" emma:lang="en-US" emma:confidence="0">
                  <emma:literal>l</emma:literal>
                </emma:interpretation>
                <emma:interpretation id="interp143" emma:lang="en-US" emma:confidence="0">
                  <emma:literal>FI</emma:literal>
                </emma:interpretation>
                <emma:interpretation id="interp144" emma:lang="en-US" emma:confidence="0">
                  <emma:literal>TI</emma:literal>
                </emma:interpretation>
              </emma:one-of>
            </emma:emma>
          </inkml:annotationXML>
          <inkml:trace contextRef="#ctx0" brushRef="#br0" timeOffset="151361.6668">2136 16581 336 0,'0'0'126'0,"0"8"-98"0,-3 8-3 16,3-3-7-16,3 14-1 15,-3 5 4-15,6 7-2 16,-6-2-1-16,0 0-10 0,3-2-3 16,0-6-1-16,0-8-5 0,0 6-1 31,-3-14-48-31,0 0-19 16,0-13 33-16,3 0 18 0</inkml:trace>
          <inkml:trace contextRef="#ctx0" brushRef="#br0" timeOffset="151481.2219">2047 16555 404 0,'-6'-5'151'0,"0"2"-118"0,-3-2-2 16,6-1-8-16,0 12-8 16,3-6 3-16</inkml:trace>
          <inkml:trace contextRef="#ctx0" brushRef="#br0" timeOffset="151591.1869">2032 16542 692 0,'18'0'12'0,"3"0"-2"0,2-6-11 15,4 6-1-15,3-2-27 0,3 2-8 32,-4 2-65-32,-5-2-26 0,-9 8 66 0,-3 3 32 15</inkml:trace>
          <inkml:trace contextRef="#ctx0" brushRef="#br0" timeOffset="151832.3821">2029 16986 260 0,'0'-2'96'0,"18"4"-75"0,-3-4 28 0,-6 2 8 16,5-3-8-16,4 0 1 15,3-2-19-15,-3 5-9 0,12-5-13 31,-3 5-4-31,-1 0 1 0,-2 0-38 16,-3 0-16-16,3 5-110 16,-12 0-48-16,-3 3 107 15</inkml:trace>
        </inkml:traceGroup>
        <inkml:traceGroup>
          <inkml:annotationXML>
            <emma:emma xmlns:emma="http://www.w3.org/2003/04/emma" version="1.0">
              <emma:interpretation id="{4923D25E-38CA-4E83-95B2-5801F2F4DE91}" emma:medium="tactile" emma:mode="ink">
                <msink:context xmlns:msink="http://schemas.microsoft.com/ink/2010/main" type="inkWord" rotatedBoundingBox="2635,16536 4456,16519 4463,17188 2642,17205"/>
              </emma:interpretation>
              <emma:one-of disjunction-type="recognition" id="oneOf29">
                <emma:interpretation id="interp145" emma:lang="en-US" emma:confidence="0.5">
                  <emma:literal>encrypt</emma:literal>
                </emma:interpretation>
                <emma:interpretation id="interp146" emma:lang="en-US" emma:confidence="0">
                  <emma:literal>encrypts</emma:literal>
                </emma:interpretation>
              </emma:one-of>
            </emma:emma>
          </inkml:annotationXML>
          <inkml:trace contextRef="#ctx0" brushRef="#br0" timeOffset="152673.0207">2648 16854 332 0,'-9'3'123'0,"12"2"-95"0,3 5-4 0,-3-7-9 16,6 5-7-16,3-3 2 0,3 6-3 15,3-8-2 1,5-3-2-16,1-3 8 0,3-8 8 16,-6 9-10-16,3-9-5 0,-7-2-2 15,-2 5-2-15,0-5-5 16,-9 2-1-16,-9-2-15 16,-6 0 9-1,-3-1 6-15,-2 7-7 16,-4 1-1-16,-9 6 5 15,3 8 4-15,0-3 10 16,0 9 5-16,4-1 8 16,5 5 3-16,3 1-19 15,6-1-8-15,6-2 19 16,3 8 13-16,9-8-9 16,6-3-1-16,-1 1-15 15,10-9-3-15,3 3-19 16,-3-3-9-16,0-5-88 15,-4 0-39-15,1-8 80 16,-9 3 39-16</inkml:trace>
          <inkml:trace contextRef="#ctx0" brushRef="#br0" timeOffset="153003.2475">2934 16828 348 0,'-6'2'129'0,"9"11"-100"0,3 1-11 0,0-4-10 0,-6 6-8 15,0 3 2 1,0-6 5-16,-3 0 4 0,0 0-6 16,3 1 8-16,0-9 4 0,-3 3-7 15,6-3-3-15,-3-5-4 16,6-5-3-16,0-8-2 16,0-1 1-16,3-4 1 15,2-6 0-15,1 0 4 16,0 6 2-16,0 4 2 15,3 9 0-15,0 5-2 16,0 5-1-16,6 9-3 16,-9-4 1-16,2 3-4 15,-2 6-2-15,-3-3-7 0,3-3-4 16,-3 0-63-16,3-2-26 16,0-8 52-1</inkml:trace>
          <inkml:trace contextRef="#ctx0" brushRef="#br0" timeOffset="153237.5746">3348 16809 308 0,'-21'-8'115'0,"9"3"-89"0,9-1-8 15,-6 12 8-15,0 2-11 16,-6 0 4-16,0-3 0 0,3 8-10 15,0 0 3-15,3 6 2 0,9 2-1 16,0 3 0 0,9-6-10-16,3-2-1 15,3 3-2-15,3-11 0 0,3 5-38 16,3-10-14-16,-4-3 26 16,1-3 13-16</inkml:trace>
          <inkml:trace contextRef="#ctx0" brushRef="#br0" timeOffset="153541.3256">3437 16830 280 0,'6'-8'104'0,"0"27"-81"0,-3-3 7 16,3-3-3-16,0 3-2 15,-3 0 2-15,3-3 3 16,-3 0 1-16,-1-5-16 0,-2-3-2 0,3 3-2 15,-3-2-2 1,0-6 0-16,0-6-3 0,0 6 1 16,3-8-4-16,-3-5-2 15,0 0 0-15,3 5-1 0,3-13-3 16,3 7 2-16,0-1-6 16,0 9-3-16,0-2-49 15,0 3-24-15,3 2-37 16,-3 3-15-1,0-5 73-15</inkml:trace>
          <inkml:trace contextRef="#ctx0" brushRef="#br0" timeOffset="153702.9977">3633 16828 372 0,'0'0'140'0,"3"10"-109"0,6-5 0 0,-3 1-8 16,3 2-8-1,0-3 1-15,3 8-8 16,0-5-3-16,0 5-3 15,-3-7-8-15,0 4-1 0,-1-2-19 16,1-3-8-16,-3-2-66 16,6-8-27-1,9-6 65-15</inkml:trace>
          <inkml:trace contextRef="#ctx0" brushRef="#br0" timeOffset="153878.2335">3842 16801 304 0,'-6'16'112'0,"-9"10"-87"0,3 6 7 0,9-11-5 16,-12 6-2-16,-3 5 2 16,3 7-10-16,0 1-3 15,3-3-8-15,1-5-17 0,2-3-6 16,0-11-42-16,6-4-16 16,0-9 38-16,9-5 21 15</inkml:trace>
          <inkml:trace contextRef="#ctx0" brushRef="#br0" timeOffset="154367.4608">3958 16854 280 0,'3'21'107'0,"6"-16"-83"0,-3 35-14 15,-6-21-12-15,0 7 26 16,-3 6 15-16,0 2 6 15,0-2 0-15,3 2-24 16,0-7-10-16,-3-1-10 16,3-7-6-16,0-6 2 15,0-2 4-15,-3-11 2 16,0-6-4-16,0-2-1 16,3-7-2-16,-3 1 3 15,0-7 4-15,3-3 6 16,0 1 4-16,0-7 2 15,3 4-4 1,3-3 1-16,0 0-3 16,3-3 2-16,2 3-2 0,4-3 0 15,3 6-5-15,3 5-1 16,0 5-3-16,0 5-1 16,3 6 1-16,-1 7 2 15,-5 4 1-15,-6 7 3 16,-3 5 1-16,-6-2 1 0,-3 3 0 15,-6-3 0-15,-3 0-4 16,-3-3-1-16,0 0-23 31,0-5-9-31,1-3-21 0,-1-5-7 16,3-5-44-16,0-3-18 16,6-8 61-16,6-10 30 15</inkml:trace>
          <inkml:trace contextRef="#ctx0" brushRef="#br0" timeOffset="154583.5332">4261 16531 372 0,'9'-8'140'0,"-6"8"-109"0,-3-2-6 16,6 4-10-16,0 4-3 0,3 1 4 16,-6 15 5-16,3 7 4 15,-3 5-13-15,0 6 4 0,0 2 2 16,3 6-13-16,-3-11-4 15,0 3-30 1,0-11-55-16,-3 0-27 16,0-8 58-16,0-5 27 15</inkml:trace>
          <inkml:trace contextRef="#ctx0" brushRef="#br0" timeOffset="154749.7869">4145 16751 436 0,'3'0'162'0,"15"-8"-126"0,0-3-15 0,0 9-15 15,3-4-18-15,5-2-3 16,4-5-55-16,9-3-24 16,6-2 48-16,2-3 28 0,1 7 21 0</inkml:trace>
        </inkml:traceGroup>
        <inkml:traceGroup>
          <inkml:annotationXML>
            <emma:emma xmlns:emma="http://www.w3.org/2003/04/emma" version="1.0">
              <emma:interpretation id="{17B39CF3-78D1-43C6-8ECB-C7F5D1B9CA2B}" emma:medium="tactile" emma:mode="ink">
                <msink:context xmlns:msink="http://schemas.microsoft.com/ink/2010/main" type="inkWord" rotatedBoundingBox="4800,16484 5617,16477 5622,16946 4805,16954"/>
              </emma:interpretation>
              <emma:one-of disjunction-type="recognition" id="oneOf30">
                <emma:interpretation id="interp147" emma:lang="en-US" emma:confidence="0.5">
                  <emma:literal>the</emma:literal>
                </emma:interpretation>
                <emma:interpretation id="interp148" emma:lang="en-US" emma:confidence="0">
                  <emma:literal>tho</emma:literal>
                </emma:interpretation>
                <emma:interpretation id="interp149" emma:lang="en-US" emma:confidence="0">
                  <emma:literal>thx</emma:literal>
                </emma:interpretation>
                <emma:interpretation id="interp150" emma:lang="en-US" emma:confidence="0">
                  <emma:literal>thy</emma:literal>
                </emma:interpretation>
                <emma:interpretation id="interp151" emma:lang="en-US" emma:confidence="0">
                  <emma:literal>thee</emma:literal>
                </emma:interpretation>
              </emma:one-of>
            </emma:emma>
          </inkml:annotationXML>
          <inkml:trace contextRef="#ctx0" brushRef="#br0" timeOffset="164503.0291">4910 16484 320 0,'-6'0'121'0,"6"0"-95"0,-6 13-4 0,6-3-8 0,0 6 9 16,0 11 9-16,0 10-18 16,0 5-10-16,3-2-3 15,3-3-2-15,0 2 1 0,0-1-22 0,-3-4-8 16,0-2-53-16,0-6-24 16,0-2 56-16,-3-8 26 15</inkml:trace>
          <inkml:trace contextRef="#ctx0" brushRef="#br0" timeOffset="164703.9392">4806 16740 348 0,'-3'-13'132'0,"9"5"-103"0,0 3-4 0,3-3-9 16,3 5-6-16,0 1 1 15,6-1-5-15,2-2-4 16,4 5-1-16,3 0-41 0,0 0-15 16,-3 0 25-16,-1 0 15 15</inkml:trace>
          <inkml:trace contextRef="#ctx0" brushRef="#br0" timeOffset="165056.1517">5095 16510 332 0,'3'8'126'0,"-9"-3"-98"0,6 30-10 0,3-14-10 15,0 13 9-15,0 9 9 16,-3-6-5-16,3 0-1 16,0-8-12-16,0 2-1 0,-3-7 3 0,3-3-13 15,-3-7-2-15,6-6-5 16,-3-3-1-16,2-5 3 15,4-8 3-15,-3-3 0 16,6-7 4-16,0-3-5 16,3 0 0-16,0 2 7 15,-3 11 4-15,-3 8-9 16,3 8-2-16,3 5 12 16,-4 8 7-16,1-2-15 15,-3 5-7-15,0-3-3 16,0-8-1-16,0 0-69 15,0 1-33-15,0-4 59 16,3-7 28-16</inkml:trace>
          <inkml:trace contextRef="#ctx0" brushRef="#br0" timeOffset="165377.7993">5446 16798 276 0,'3'0'104'0,"3"6"-81"0,6 2 1 0,-3-8-7 15,3 2-10 1,-3-4 1-16,2-1-1 16,-2-2 1-16,0 2-4 15,0-2 4-15,-9-3 2 16,-3-3-8-16,-3 9-11 0,0-9-5 16,-6 6 5-16,-2 5 4 15,-4 5 8-15,0 3 3 16,3 3 2-16,0 4 2 15,3 1 10-15,6 5 5 16,6-5 2-16,3 3 3 16,6-1-14-16,12 1-4 0,0-3-15 31,6 0-3-31,11-8-125 16,7-8-56-1,3-6 96-15</inkml:trace>
        </inkml:traceGroup>
        <inkml:traceGroup>
          <inkml:annotationXML>
            <emma:emma xmlns:emma="http://www.w3.org/2003/04/emma" version="1.0">
              <emma:interpretation id="{44A682CF-7E33-4119-911A-EFF015F1AE63}" emma:medium="tactile" emma:mode="ink">
                <msink:context xmlns:msink="http://schemas.microsoft.com/ink/2010/main" type="inkWord" rotatedBoundingBox="6066,16393 8406,16370 8413,17030 6072,17052"/>
              </emma:interpretation>
              <emma:one-of disjunction-type="recognition" id="oneOf31">
                <emma:interpretation id="interp152" emma:lang="en-US" emma:confidence="0.5">
                  <emma:literal>symmetric</emma:literal>
                </emma:interpretation>
                <emma:interpretation id="interp153" emma:lang="en-US" emma:confidence="0">
                  <emma:literal>Symmetric</emma:literal>
                </emma:interpretation>
                <emma:interpretation id="interp154" emma:lang="en-US" emma:confidence="0">
                  <emma:literal>symmetries</emma:literal>
                </emma:interpretation>
                <emma:interpretation id="interp155" emma:lang="en-US" emma:confidence="0">
                  <emma:literal>Symmetrix</emma:literal>
                </emma:interpretation>
                <emma:interpretation id="interp156" emma:lang="en-US" emma:confidence="0">
                  <emma:literal>Symmetries</emma:literal>
                </emma:interpretation>
              </emma:one-of>
            </emma:emma>
          </inkml:annotationXML>
          <inkml:trace contextRef="#ctx0" brushRef="#br1" timeOffset="223160.4843">6151 16613 288 0,'0'-5'107'0,"0"5"-83"0,0 0 8 0,0 0-2 15,0 0-3-15,-3 5 1 16,0 0 9-16,-2-2 4 16,-1 5-22-16,-3-3-4 0,0 6-3 15,0-3-7-15,3 0-3 0,0 0-4 16,6 2-1 0,3 1-1-16,6 0 0 15,3 2 0-15,3 0 3 0,2 0-2 16,1 3 1-1,-3 0 2-15,-3 0 2 16,-3 0 1-16,-3-3 1 0,-6 5 2 16,-6-2 3-16,-3-5-4 15,-3 2-1-15,-9-8-7 16,3 1-2-16,-2-4-16 16,2-2-4-16,3-2-31 15,3-4-12-15,6 1-68 16,3-8-29-16,6 2 86 15</inkml:trace>
          <inkml:trace contextRef="#ctx0" brushRef="#br1" timeOffset="223367.4941">6285 16687 352 0,'3'11'132'0,"3"2"-103"0,3 6-6 0,-3-9-8 15,0 1-3-15,0 2 4 16,0 0-6-16,3 0-1 0,0-2-5 16,0-3-18-16,3 0-8 15,0-3-49-15,-3 1-19 16,0-4 47-16,-1-4 22 16</inkml:trace>
          <inkml:trace contextRef="#ctx0" brushRef="#br1" timeOffset="223566.5244">6428 16674 360 0,'0'-3'134'0,"-3"6"-104"0,0 8-8 15,3-3-12-15,0 10 1 16,-3 3 5-16,-3 11 11 0,0 5 8 16,-5 0-18-1,2 0 2-15,0 3-1 0,0-3-10 16,3-3-4-16,3-7-17 0,0-14-6 15,3 0-48-15,0-2-21 16,0-11 46 0,3-6 23-16</inkml:trace>
          <inkml:trace contextRef="#ctx0" brushRef="#br1" timeOffset="224122.481">6562 16732 324 0,'-6'11'123'0,"6"5"-95"0,-3 8 0 0,0-11-4 16,0 5-3-16,0-2 4 15,0 3-7-15,0-6-3 0,3-3-8 16,0-2-7-16,0 0-1 15,6-8-15-15,0 0-4 16,0 0 3-16,0-8 5 16,0-5-4-16,0-5 0 0,0-3 2 15,0-3 1-15,3 8 14 16,0 0 6-16,0 3 6 16,0 10 5-16,0 3-6 15,3 3 1-15,-4 10 1 0,1 0 3 0,-3 3-5 16,0-3-2-16,-3 1-3 15,0-4-2-15,0-5-1 16,0 6 2 0,-3-11-3-16,0 0-2 0,3-11-3 15,3 3 1-15,0-10-10 16,0 2-5-16,3-8 3 16,0 3 3-16,3-3 1 15,0 8 3-15,0 6 15 16,3 5 6-16,-1 10-3 0,1 5 1 15,-3 4-4-15,-3 1 0 16,-3 4-3-16,0-6-1 16,0 6-14-16,-3-3-4 15,0 0-67-15,0-3-29 16,-6-3 53 0</inkml:trace>
          <inkml:trace contextRef="#ctx0" brushRef="#br1" timeOffset="224620.5965">6946 16669 332 0,'3'2'126'0,"3"6"-98"0,0 11-3 0,-3-11-7 15,0 5 1-15,-3 0 8 0,0 6-1 16,0-6 2-16,0 0-16 15,0-2-5-15,0-1-2 0,0-4-12 16,0 2-3-16,0-8-11 16,0 0-4-16,0-8-4 15,3 0-2-15,0-5-8 16,0-6-2 0,3-2 8-1,0 2 5-15,0 6 34 0,0 5 17 16,3 6 14-16,0 7 7 15,-3 5-17 1,0 4-5-16,-1 1-3 0,-2-1 2 16,3-1-2-16,-6-2 0 15,3-6-8-15,0-3-4 0,0 4-7 16,3-12 0-16,3 1-2 16,-3-8 0-16,3-3-9 15,3-2-5-15,0-1 3 16,0 11 5-16,0 0 7 15,0 8 3-15,0 3 4 16,-4 10 1-16,1 0-6 16,0 0 0-16,-3 1-17 15,0 2-6-15,0-3-49 0,0-5-21 16,0-3 48 0,0-5 22-16</inkml:trace>
          <inkml:trace contextRef="#ctx0" brushRef="#br1" timeOffset="224937.3522">7321 16690 312 0,'9'3'115'0,"3"5"-89"0,6-3 1 0,-9 0-6 16,3-2-10-16,0-1-1 16,0-2 0-16,-1-2 1 15,1-6-5 1,0 5 3-16,0-7 1 0,-3 4-14 15,-3-2-7-15,-6 0-16 16,-6-2-6-16,-6 5 1 0,-3-3 5 16,-6 5 15-16,1 3 7 15,-1 8 15-15,0 5 6 16,3 8 9-16,3-2 7 16,6 7 0-16,6-2 1 15,6-3-7-15,6 0-4 16,3-5-10-16,6-2-5 15,6-4-11-15,3-5-5 0,2-7-121 16,-2-9-55 0,3-2 94-16</inkml:trace>
          <inkml:trace contextRef="#ctx0" brushRef="#br1" timeOffset="225215.996">7661 16378 384 0,'-3'2'143'0,"3"14"-112"0,3 8 3 15,0-5-5-15,0 2-14 0,-3 10 2 16,0 12-4-16,-3 2 2 15,3-3-8-15,0-2-2 16,0 0-1-16,0-9-13 0,0-4-7 16,0-1-75-16,0-10-32 0,-3-3 60 0,0-5 32 15</inkml:trace>
          <inkml:trace contextRef="#ctx0" brushRef="#br1" timeOffset="225419.919">7547 16616 428 0,'-6'-8'162'0,"9"5"-126"0,9-2-15 0,-6 0-13 15,6 2-10-15,3-2 3 0,3-3 0 32,6 3 2-32,3-1-2 15,-1 1-5-15,1 2 0 0,-3 3-77 16,0 0-36-16,-6 0 60 15,-1 0 28-15</inkml:trace>
          <inkml:trace contextRef="#ctx0" brushRef="#br1" timeOffset="225795.2047">7842 16608 336 0,'0'13'126'0,"9"0"-98"0,-3 14 10 0,0-14-3 15,0 3-14-15,0 0 1 0,0 8-11 16,0-9-2-16,-3 4-5 31,0-6-3-31,-3 0 2 0,3-5 2 0,-3-2 2 0,-3 2-3 16,0-11-1-16,0-2-3 0,0-1-1 15,0-7-4-15,0-3-1 16,3-2 0-16,0-1 4 16,6 1-1-16,0 2 1 15,3 3-5-15,3-1 0 16,-1 4-19-16,1 5-8 15,-3-3-22-15,3 8-10 16,0-3 20-16,0 3 9 16,-3 3 27-16,3 2 11 15,-3 3 36-15,0 5 16 16,0 3-12-16,0 0-4 16,-3 8-10-16,-3-9-3 15,0 4-20-15,-1 0-7 16,1-6-107-16,-3-5-49 0,3-8 81 15,0 0 38-15</inkml:trace>
          <inkml:trace contextRef="#ctx0" brushRef="#br1" timeOffset="225967.2">8021 16547 392 0,'0'-5'148'0,"6"5"-115"0,3-6-44 0,-3 6-30 15,2 0-15-15,4 0-2 16,3 6-22-16,3-4-9 16,0 1 47-16,0-3 25 15</inkml:trace>
          <inkml:trace contextRef="#ctx0" brushRef="#br1" timeOffset="226117.3578">8247 16563 324 0,'-6'5'121'0,"-3"6"-95"0,-6 5 7 0,6-3-5 16,-3 13 8-16,0 1 9 15,3 2-6-15,4 0-3 16,5 3-20-16,8-6-6 0,7 1 1 16,9-6-5-16,3-8-1 0,9-8-112 15,2-7-50 1,7-11 78-16,3-14 39 0</inkml:trace>
        </inkml:traceGroup>
        <inkml:traceGroup>
          <inkml:annotationXML>
            <emma:emma xmlns:emma="http://www.w3.org/2003/04/emma" version="1.0">
              <emma:interpretation id="{36359424-0D35-4169-B180-9F61A712E621}" emma:medium="tactile" emma:mode="ink">
                <msink:context xmlns:msink="http://schemas.microsoft.com/ink/2010/main" type="inkWord" rotatedBoundingBox="8817,16396 9685,16387 9692,17139 8825,17147"/>
              </emma:interpretation>
              <emma:one-of disjunction-type="recognition" id="oneOf32">
                <emma:interpretation id="interp157" emma:lang="en-US" emma:confidence="0.5">
                  <emma:literal>key</emma:literal>
                </emma:interpretation>
                <emma:interpretation id="interp158" emma:lang="en-US" emma:confidence="0">
                  <emma:literal>keys</emma:literal>
                </emma:interpretation>
                <emma:interpretation id="interp159" emma:lang="en-US" emma:confidence="0">
                  <emma:literal>Key</emma:literal>
                </emma:interpretation>
                <emma:interpretation id="interp160" emma:lang="en-US" emma:confidence="0">
                  <emma:literal>bey</emma:literal>
                </emma:interpretation>
                <emma:interpretation id="interp161" emma:lang="en-US" emma:confidence="0">
                  <emma:literal>keep</emma:literal>
                </emma:interpretation>
              </emma:one-of>
            </emma:emma>
          </inkml:annotationXML>
          <inkml:trace contextRef="#ctx0" brushRef="#br1" timeOffset="226666.7946">8818 16409 356 0,'0'-13'134'0,"0"13"-104"0,3 3-4 16,3 5-10-16,0 2 5 16,0 9 9-16,-3 13 1 0,0 10 2 0,-3 11-18 15,3 5-5-15,0-5 1 0,0-3-7 16,0-10-2-16,0-6-8 16,0-4-1-16,0-9-41 15,0-8-18-15,3 0-46 16,0-8-17-16,3-10 69 15,3-13 32-15</inkml:trace>
          <inkml:trace contextRef="#ctx0" brushRef="#br1" timeOffset="226947.9935">9063 16658 416 0,'-6'-2'154'0,"3"2"-120"0,-12 5-18 0,6 0-18 16,-6 3 0-1,-3-3 7-15,-3 6 16 0,0-3 9 16,1 0-15-16,5 2-4 0,3-7-3 16,3 8-4-16,3-3-1 15,6-1-1-15,6 4-2 16,6-3 1-16,6 3 1 16,5-3-3-16,1-3 0 15,3-3-6-15,-3-2-3 16,0 0-45-16,-1-2-19 15,-5-3-55-15,-3-1-21 16,-3-2 80-16,-6-2 37 16</inkml:trace>
          <inkml:trace contextRef="#ctx0" brushRef="#br1" timeOffset="227288.9444">9122 16711 316 0,'-6'-5'121'16,"9"13"-95"-16,-6-8 9 0,3 0-4 0,6 2 0 15,0 1 4-15,6 2-8 16,3 3-2-16,3-2-14 15,2-1 0-15,1-5 0 0,3 0-6 16,-3-3-1-16,0-5-4 16,-3 6-1-16,-3-9-8 15,-4 6-4-15,-2-6-2 16,-6 1-1-16,-3-4 2 16,-6 9 1-1,-3-3 5-15,-5 3 3 16,-4 2 3-16,0 3 3 15,0 3 4-15,3 7 4 16,0-2 5-16,3 11 3 16,6-1 0-16,3-2 1 0,6 11 0 15,3-9-2-15,3 9-6 16,3-6-2-16,6-3-4 0,0-4-3 16,0 1-9-16,0-7-3 15,-1-5-65-15,4-3-26 16,-3-8 51-16,3 0 26 15</inkml:trace>
          <inkml:trace contextRef="#ctx0" brushRef="#br1" timeOffset="227475.4291">9476 16677 376 0,'-3'0'143'0,"3"0"-112"0,0 0-1 15,0 0-8-15,6 8-14 16,0 0-2-16,0 5 5 0,0 5 3 15,0-4-7 1,0 1-2-16,3-4-1 0,0 2-7 16,0-2 0-16,0-3-21 15,3-3-7-15,0-5-61 0,-1-3-25 0,1-5 60 16,3-5 32-16</inkml:trace>
          <inkml:trace contextRef="#ctx0" brushRef="#br1" timeOffset="227632.3237">9688 16640 392 0,'-6'0'145'0,"3"5"-112"0,-6 11-3 0,3 2-8 0,-6 6 4 16,-3 11 8-16,-6 4-5 15,-6 6-2-15,1 5-15 16,-1 6-8-16,0-3-2 0,3-3-46 16,3-5-18-16,3-10 31 15,4-4 15-15</inkml:trace>
        </inkml:traceGroup>
        <inkml:traceGroup>
          <inkml:annotationXML>
            <emma:emma xmlns:emma="http://www.w3.org/2003/04/emma" version="1.0">
              <emma:interpretation id="{F8904788-77A4-4DED-89A3-5988236651A5}" emma:medium="tactile" emma:mode="ink">
                <msink:context xmlns:msink="http://schemas.microsoft.com/ink/2010/main" type="inkWord" rotatedBoundingBox="10049,16454 11069,16527 11029,17091 10008,17018"/>
              </emma:interpretation>
              <emma:one-of disjunction-type="recognition" id="oneOf33">
                <emma:interpretation id="interp162" emma:lang="en-US" emma:confidence="0.5">
                  <emma:literal>using</emma:literal>
                </emma:interpretation>
                <emma:interpretation id="interp163" emma:lang="en-US" emma:confidence="0">
                  <emma:literal>Using</emma:literal>
                </emma:interpretation>
                <emma:interpretation id="interp164" emma:lang="en-US" emma:confidence="0">
                  <emma:literal>rising</emma:literal>
                </emma:interpretation>
                <emma:interpretation id="interp165" emma:lang="en-US" emma:confidence="0">
                  <emma:literal>vising</emma:literal>
                </emma:interpretation>
                <emma:interpretation id="interp166" emma:lang="en-US" emma:confidence="0">
                  <emma:literal>usiny</emma:literal>
                </emma:interpretation>
              </emma:one-of>
            </emma:emma>
          </inkml:annotationXML>
          <inkml:trace contextRef="#ctx0" brushRef="#br0" timeOffset="232258.3274">11375 16484 372 0,'-9'0'140'0,"6"7"-109"0,-3 12-15 0,6-6-16 16,0 14 4-16,-3 12 9 16,0 1-4-16,3 0 0 0,0-3-5 15,0 0 2-15,3-8 0 0,0-3-27 16,0-7-10-16,0-1-106 16,0-10-50-16,0 3 96 15</inkml:trace>
          <inkml:trace contextRef="#ctx0" brushRef="#br0" timeOffset="232430.0376">11253 16679 416 0,'-18'-2'154'0,"12"-1"-120"0,6 3-7 16,0 0-11-16,3 0-15 15,3 0-3-15,3 0 5 16,6 0 3-16,6-3-3 15,3 1-6-15,6-1-1 0,-1-2-58 0,1 2-25 16,-3-2 44-16,0-3 21 16</inkml:trace>
          <inkml:trace contextRef="#ctx0" brushRef="#br0" timeOffset="232771.645">11542 16531 368 0,'-6'13'137'0,"6"11"-106"0,3 24-9 0,-3-22-12 0,0 6 1 16,-3 5 5-16,0-3 5 15,0-2 4-15,3-5-13 16,0-6-5-16,0-5-2 0,0-3-6 16,3-5 1-16,-3 0 0 15,6-8 0-15,0-8 0 16,6-3 0-16,-3-2-3 15,6-3 0-15,-3 3 4 16,2 2 3-16,1 3 5 0,-3 8 5 16,0 11-6-16,3 0 0 15,-3 2-6-15,0 0-4 16,-3 0-35-16,0-2-15 16,0-3-46-16,-3-3-20 15,6 3 62-15,-4-5 29 16</inkml:trace>
          <inkml:trace contextRef="#ctx0" brushRef="#br0" timeOffset="233099.6921">11849 16764 380 0,'3'0'143'0,"5"5"-112"0,4-5-8 16,-6 0-12-16,3 0-3 15,0 0 5 1,3-5 2-16,-3 0 4 0,3 2-11 15,-6-8-4-15,3 6-1 0,0-5-9 16,-6-1-1-16,-3-2-5 16,-3 5-3-16,-3 0-5 15,-6-3-2-15,-3 9 16 16,-6-1 8-16,0 6 0 16,1 5 1-16,-1 5 3 15,0 5 1-15,3 4 10 16,6-1 4-16,6-3 4 0,6 6 4 15,9-3-4 1,9-5-1-16,9-3-13 16,5-2-7-16,4-6-75 0,3-2-32 15,0-6 51-15,-4-7 26 16</inkml:trace>
          <inkml:trace contextRef="#ctx0" brushRef="#br0" timeOffset="251763.7217">10045 16571 288 0,'0'-11'110'0,"-3"9"-86"0,3 2 16 15,0 0 2-15,0 0-14 16,3 5-1 0,-3 13-14-16,0 6-5 0,3 5-5 15,0 3 2-15,3 0 1 0,3 0-2 16,3-3-3-16,2-3-3 15,1-7 1-15,0-6-1 16,0-2-2-16,0-9-8 16,-3-4-3-16,0-9 8 15,0 3 3-15,-3-11-3 32,-3 1 0-32,-3-9 3 0,-1 6 4 15,-2 0 12-15,0 3 7 16,-2 4-4-16,-1 4 0 15,0 5-5-15,0 7-1 16,3 6-1-16,0 5 0 16,0 6-2-16,6-1-1 15,-1-2-6-15,4 8-1 16,3-5-37-16,0-6-16 16,0-3-91-16,3-4-41 15,3-6 98-15</inkml:trace>
          <inkml:trace contextRef="#ctx0" brushRef="#br0" timeOffset="252084.3461">10399 16592 376 0,'-3'-16'143'0,"0"14"-112"0,0-4-8 16,0 6-12-16,0 3-5 16,-3 0 4-16,-3 2 6 15,0 3 4-15,-3 0-10 16,3 5 3-16,1 0 1 0,2 0-10 15,3 1-1-15,3-1-8 32,6 3-1-32,5-3 3 0,4 0 1 15,0 3 2-15,0-3 0 16,-3 0 0-16,-3 1 2 16,-6 2 8-16,-6-1-4 15,-3-4 2-15,-3-3-4 16,-3-3-1-16,0-2-10 15,0-6-5-15,0 1-25 16,4-6-11-16,2 2-81 16,3-4-34-16,6-3 85 15,5-3 40-15</inkml:trace>
        </inkml:traceGroup>
        <inkml:traceGroup>
          <inkml:annotationXML>
            <emma:emma xmlns:emma="http://www.w3.org/2003/04/emma" version="1.0">
              <emma:interpretation id="{784112BF-D0AF-4714-ABBF-FA0A7FAEC5FE}" emma:medium="tactile" emma:mode="ink">
                <msink:context xmlns:msink="http://schemas.microsoft.com/ink/2010/main" type="inkWord" rotatedBoundingBox="11269,16463 12061,16617 11992,16974 11200,16821"/>
              </emma:interpretation>
              <emma:one-of disjunction-type="recognition" id="oneOf34">
                <emma:interpretation id="interp167" emma:lang="en-US" emma:confidence="0.5">
                  <emma:literal>the</emma:literal>
                </emma:interpretation>
                <emma:interpretation id="interp168" emma:lang="en-US" emma:confidence="0">
                  <emma:literal>tho</emma:literal>
                </emma:interpretation>
                <emma:interpretation id="interp169" emma:lang="en-US" emma:confidence="0">
                  <emma:literal>thx</emma:literal>
                </emma:interpretation>
                <emma:interpretation id="interp170" emma:lang="en-US" emma:confidence="0">
                  <emma:literal>thy</emma:literal>
                </emma:interpretation>
                <emma:interpretation id="interp171" emma:lang="en-US" emma:confidence="0">
                  <emma:literal>thee</emma:literal>
                </emma:interpretation>
              </emma:one-of>
            </emma:emma>
          </inkml:annotationXML>
          <inkml:trace contextRef="#ctx0" brushRef="#br0" timeOffset="252432.3284">10536 16521 428 0,'-6'-24'159'0,"3"18"-124"0,3 4-18 0,0 2-16 16,0 0-35-16,0 0-10 15,0 0-8-15,3 2-3 16,3 4 30-16,-3 2 13 0,3-3 10 16</inkml:trace>
          <inkml:trace contextRef="#ctx0" brushRef="#br0" timeOffset="252278.2609">10500 16595 408 0,'0'0'151'0,"6"5"-118"0,0 8-4 0,-3-5-12 16,0 11-2-16,-3 2 2 15,0 8-4-15,-3-3 0 16,0 1-8 0,3-1-5-16,0-5-1 0,0 1-56 0,0-6-27 15,0-6 43-15,3-5 20 16</inkml:trace>
          <inkml:trace contextRef="#ctx0" brushRef="#br0" timeOffset="252797.297">10616 16632 376 0,'0'8'143'0,"0"10"-112"0,3 11-8 0,0-13-12 15,-3 0-9-15,0 5 1 16,-3-2 7-16,0-3 6 16,0-1-8-16,3-4 4 0,0-3 2 15,0-3-7-15,0-2-4 16,0-6-7-16,0-2 0 16,3-6-3-16,0-4 0 15,0-9 1 1,3-3 4-16,3 1 1 15,3 5 3-15,0-3 5 16,3 11 6-16,0-1-5 16,0 12 0-16,-4 4 0 0,1 6 2 15,0 8-1 1,-3 3 0-16,0-3-3 0,-3 5 1 16,-3-3-11-16,0 3-4 15,0-5-18 1,0 0-7-16,0-11-64 0,0 6-28 15,0-8 64-15,6-3 31 16</inkml:trace>
          <inkml:trace contextRef="#ctx0" brushRef="#br0" timeOffset="253210.6077">10965 16626 376 0,'-3'-13'140'0,"3"8"-109"0,-3 5 2 0,3 0-4 0,-3 0-16 15,-3 0 0-15,-3 10-1 16,-6 1 2-16,3 5-7 16,3 0 2-16,3 8 2 0,3-3-4 15,3 0-2-15,6-3-5 16,0-4-2-16,3 2-2 16,3-8 0-16,3-6 0 15,-3-4 0-15,0-4-6 16,-1-2-2-16,-2-5 2 15,0 0 1-15,-3-3 8 16,-3 0 5-16,-3 3-2 16,0 0 1-16,0 2-3 15,0 3-3-15,0 0 2 16,6 11 4 0,0 15 3-16,0 6 6 15,0 5 3-15,3 8 9 16,-6-2 5-16,0 2 0 0,-3-3 0 15,-3 3-12-15,-12-8-5 16,-9 3-12-16,-14 0-2 16,-13-11-51-16,0 0-21 15,-8-10 37-15,-4 2 20 0</inkml:trace>
        </inkml:traceGroup>
        <inkml:traceGroup>
          <inkml:annotationXML>
            <emma:emma xmlns:emma="http://www.w3.org/2003/04/emma" version="1.0">
              <emma:interpretation id="{D0561E5B-5B47-4B47-B696-91A012A38316}" emma:medium="tactile" emma:mode="ink">
                <msink:context xmlns:msink="http://schemas.microsoft.com/ink/2010/main" type="inkWord" rotatedBoundingBox="12545,16380 13884,16367 13890,17013 12551,17026"/>
              </emma:interpretation>
              <emma:one-of disjunction-type="recognition" id="oneOf35">
                <emma:interpretation id="interp172" emma:lang="en-US" emma:confidence="0.5">
                  <emma:literal>public</emma:literal>
                </emma:interpretation>
                <emma:interpretation id="interp173" emma:lang="en-US" emma:confidence="0">
                  <emma:literal>publics</emma:literal>
                </emma:interpretation>
                <emma:interpretation id="interp174" emma:lang="en-US" emma:confidence="0">
                  <emma:literal>publish</emma:literal>
                </emma:interpretation>
                <emma:interpretation id="interp175" emma:lang="en-US" emma:confidence="0">
                  <emma:literal>Public</emma:literal>
                </emma:interpretation>
                <emma:interpretation id="interp176" emma:lang="en-US" emma:confidence="0">
                  <emma:literal>publ.</emma:literal>
                </emma:interpretation>
              </emma:one-of>
            </emma:emma>
          </inkml:annotationXML>
          <inkml:trace contextRef="#ctx0" brushRef="#br3" timeOffset="240416.39">12554 16616 332 0,'-6'-3'126'0,"6"3"-98"0,0 3-1 0,0 2-6 15,3 8-9-15,0 11 3 16,0 11 3-16,0 10 3 16,0 0-11-16,-3 0 1 0,3-3 2 15,-3 0-5-15,3-5-2 16,-3-13-3-16,3 2-3 15,-3-12-2-15,0-1 1 16,0-13 1-16,0-8 0 0,-3-11-5 16,0 1 1-1,0-14 0-15,-3-7 2 16,3-9 1-16,0 0 1 0,6-2 0 16,3 5 0-16,3 5 4 15,6 6 2-15,0 7 0 16,6 9 1-16,-1 10-4 15,4 8 0-15,-3 8 1 16,-3 5 2 0,-6 6 1-16,-6-3 3 0,-6 7-3 15,-3-1 1-15,-3-4-10 16,-3-5-3-16,-3-5-15 16,0 3-7-16,0-9-13 15,3-2-2-15,3 0-79 16,3-7-33-16,6-7 79 15,3-4 39-15</inkml:trace>
          <inkml:trace contextRef="#ctx0" brushRef="#br3" timeOffset="240727.4567">12807 16592 380 0,'-6'21'143'0,"12"0"-112"0,0 14 3 0,0-19-5 16,0 0-14-16,0-1 2 15,3-1-4 1,0-4 0-16,0-5-7 0,6 3-4 0,-4-10 1 16,1-4-11-16,0-7-2 0,0 0-6 0,0-5-1 15,-3-4 5-15,-3 4 5 16,0 2 10-16,0 5 8 16,-3 3 1-16,0 8 1 15,3 8-3-15,0 6 1 16,3 4-6-16,0 1-1 15,2-1-2-15,1-2-2 16,3-3-15-16,0-2-5 16,0-9-58-1,0-2-24-15,-3-2 52 16,0-9 26-16</inkml:trace>
          <inkml:trace contextRef="#ctx0" brushRef="#br3" timeOffset="241090.3453">13117 16412 400 0,'0'5'148'0,"3"3"-115"0,5 19-9 15,-2-11-11-15,0 7-8 16,-3 4 4-16,0-1 11 16,0 1 5-16,-3-3-13 15,3-3-2-15,-3-5 0 0,0-6-8 16,3-4-3-16,0-1-5 15,0-10-1-15,0-1-1 16,3-7 2-16,3-3-1 16,3-2 0-16,0-1 1 15,6 6 4-15,0 8 3 16,2 5 2-16,1 5 3 16,0 11 1-16,-6 0 3 15,-6 5 1-15,-3 3-3 0,-6-3 0 16,-6 3-7-16,-6-8-1 15,-6-1-11-15,-6-4-3 16,4-6-28-16,-1-5-13 16,3-5-31-16,3-6-11 15,3-4 52-15,6-7 24 0</inkml:trace>
          <inkml:trace contextRef="#ctx0" brushRef="#br3" timeOffset="241300.3561">13396 16372 428 0,'-3'14'162'0,"3"4"-126"0,6 17-4 15,-6-14-10-15,0 3-11 16,0 7 3-16,0 1-1 16,0 2 0-16,3-2-7 15,3-3-11-15,0-5-1 0,0-3-77 16,3-5-34-16,0-8 59 15,3-8 29-15</inkml:trace>
          <inkml:trace contextRef="#ctx0" brushRef="#br3" timeOffset="241449.1617">13572 16653 440 0,'3'18'165'0,"3"1"-129"0,3 2-25 0,-6-13-19 15,0 5-48-15,0-5-14 0,0-3-76 16,0-5-34-16,-3 0 95 16,3-2 44-16</inkml:trace>
          <inkml:trace contextRef="#ctx0" brushRef="#br3" timeOffset="241573.093">13560 16491 360 0,'-6'-10'134'0,"9"10"-104"0,6 0-50 16,-3 0-29-16,3 0-59 0,0 0-20 0,3 0 68 16,3 0 32-16</inkml:trace>
          <inkml:trace contextRef="#ctx0" brushRef="#br3" timeOffset="241729.3303">13721 16547 400 0,'-21'16'148'0,"9"2"-115"0,0 14 8 15,9-16-4-15,3 3-16 16,3 7-1-16,6-7-10 16,9 4-2-16,6-7-4 15,9-5-20-15,5-9-7 0,7-2 11 16,0-13 6-16</inkml:trace>
        </inkml:traceGroup>
        <inkml:traceGroup>
          <inkml:annotationXML>
            <emma:emma xmlns:emma="http://www.w3.org/2003/04/emma" version="1.0">
              <emma:interpretation id="{909ED008-7641-4B2E-832A-3F5B095631B7}" emma:medium="tactile" emma:mode="ink">
                <msink:context xmlns:msink="http://schemas.microsoft.com/ink/2010/main" type="inkWord" rotatedBoundingBox="14283,16255 15167,16408 15077,16936 14192,16783"/>
              </emma:interpretation>
              <emma:one-of disjunction-type="recognition" id="oneOf36">
                <emma:interpretation id="interp177" emma:lang="en-US" emma:confidence="0.5">
                  <emma:literal>key</emma:literal>
                </emma:interpretation>
                <emma:interpretation id="interp178" emma:lang="en-US" emma:confidence="0">
                  <emma:literal>Key</emma:literal>
                </emma:interpretation>
                <emma:interpretation id="interp179" emma:lang="en-US" emma:confidence="0">
                  <emma:literal>keys</emma:literal>
                </emma:interpretation>
                <emma:interpretation id="interp180" emma:lang="en-US" emma:confidence="0">
                  <emma:literal>kay</emma:literal>
                </emma:interpretation>
                <emma:interpretation id="interp181" emma:lang="en-US" emma:confidence="0">
                  <emma:literal>Kay</emma:literal>
                </emma:interpretation>
              </emma:one-of>
            </emma:emma>
          </inkml:annotationXML>
          <inkml:trace contextRef="#ctx0" brushRef="#br3" timeOffset="243156.52">14283 16256 356 0,'0'0'132'15,"3"8"-103"-15,0 13-8 0,3-5-9 0,-3 10 11 16,0 6 12-16,0 8-12 16,-3 5-2-16,3-5-13 15,0 5-3-15,0-11 1 0,0-2-5 16,3-1-3-16,0-4-43 16,-3-6-18-16,0-5-34 15,0-3-15-15,-3-2 61 16,-3-6 27-16</inkml:trace>
          <inkml:trace contextRef="#ctx0" brushRef="#br3" timeOffset="243886.8538">14554 16444 340 0,'-3'-5'129'0,"0"10"-100"0,-3-5-7 0,3 3-7 15,-6 2-8-15,-2 3 3 16,-7 0 15 0,-3 2 6-16,0 1-16 0,0-3 3 0,3 5 0 15,3-2-10-15,1-3-2 16,5-1-4-16,3 1-2 15,3 3-2-15,9 2 1 16,3 0 3-16,5 1 3 16,10-1 0-16,3 5 0 0,0 1-3 15,0-3-2-15,-4-3-10 16,1-2-6-16,-3-3-72 16,-3-8-31-16,0 0 58 15,-6-8 32-15</inkml:trace>
          <inkml:trace contextRef="#ctx0" brushRef="#br3" timeOffset="244230.1917">14673 16560 444 0,'0'-2'165'0,"6"4"-129"0,3-2-12 0,-3 3-15 16,3-3-10-16,3 0 2 15,0 0 0 1,3 0 2-16,0-5-2 15,-3-3-1-15,2 0 1 0,-5 0-8 0,0-3-3 16,-3 6-5-16,-6-3-4 16,-3 3-9-16,-6-3-3 15,-8 8 17-15,-4-3 7 16,0 6 21-16,0 2 8 16,3 0 1-16,3 6-2 15,3 0 0-15,6 2-1 16,6 3-3-16,6 0 0 15,9-1-5-15,3 1-2 16,3-3-6-16,0-2-3 16,0-6-14-16,-1 3-6 15,1-5-94-15,-3-3-40 16,-3-5 76-16,0-1 39 16</inkml:trace>
          <inkml:trace contextRef="#ctx0" brushRef="#br3" timeOffset="244416.5919">14858 16536 428 0,'-3'0'159'0,"6"0"-124"0,9 14-9 0,-6-6-14 0,3 2-8 15,3 1 2 1,2-1-2-16,1 1-1 16,3-3-1-16,0 2-26 0,3-7-11 15,3-3-66-15,0-3-29 16,-4-7 67-16,1 2 32 0</inkml:trace>
          <inkml:trace contextRef="#ctx0" brushRef="#br3" timeOffset="244541.5472">15156 16478 388 0,'-9'6'145'0,"0"4"-112"0,-9 11 12 0,12-2-2 16,-6 10-21-16,-6 21-4 16,-3-2-5-16,-3 7-1 15,1-7-6-15,2-3-22 0,3-5-6 16,3-6 10-16,6-2 6 15</inkml:trace>
        </inkml:traceGroup>
        <inkml:traceGroup>
          <inkml:annotationXML>
            <emma:emma xmlns:emma="http://www.w3.org/2003/04/emma" version="1.0">
              <emma:interpretation id="{C7C003CB-BC68-4769-B3C5-AF987D053251}" emma:medium="tactile" emma:mode="ink">
                <msink:context xmlns:msink="http://schemas.microsoft.com/ink/2010/main" type="inkWord" rotatedBoundingBox="15492,16464 16215,16383 16255,16741 15532,16822"/>
              </emma:interpretation>
              <emma:one-of disjunction-type="recognition" id="oneOf37">
                <emma:interpretation id="interp182" emma:lang="en-US" emma:confidence="0.5">
                  <emma:literal>and</emma:literal>
                </emma:interpretation>
                <emma:interpretation id="interp183" emma:lang="en-US" emma:confidence="0">
                  <emma:literal>And</emma:literal>
                </emma:interpretation>
                <emma:interpretation id="interp184" emma:lang="en-US" emma:confidence="0">
                  <emma:literal>ands</emma:literal>
                </emma:interpretation>
                <emma:interpretation id="interp185" emma:lang="en-US" emma:confidence="0">
                  <emma:literal>and.</emma:literal>
                </emma:interpretation>
                <emma:interpretation id="interp186" emma:lang="en-US" emma:confidence="0">
                  <emma:literal>an</emma:literal>
                </emma:interpretation>
              </emma:one-of>
            </emma:emma>
          </inkml:annotationXML>
          <inkml:trace contextRef="#ctx0" brushRef="#br0" timeOffset="256606.9748">15638 16550 244 0,'-9'-8'90'0,"6"2"-70"0,-3 6 13 32,3-2-1-32,-3-1-8 0,-3 1 0 15,0-4-7-15,0 6 0 16,-3 0-10-16,0 11 2 0,-3 2 2 16,4 11 7-16,2 8 6 15,3-1-15-15,3 6-7 16,6-5-2-16,3-5-1 0,6-4-10 15,-1-4-3-15,7-6 5 16,-3-8 2-16,3-5 2 16,-3-5 1-16,-3-3-8 15,0-5-5-15,-3-6 9 16,0 4 4-16,-6-9 9 16,-6 5 7-16,-3 1 0 15,3 2 3-15,0 3-2 0,0 2 2 16,3 3-6-16,0 8-1 0,0 11-4 15,0 2-1-15,6 3-1 32,3 2-2-32,-3 4-4 0,0-4-2 0,-1-5-46 15,4 0-20-15,0 1 34 16,0-9 20-16</inkml:trace>
          <inkml:trace contextRef="#ctx0" brushRef="#br0" timeOffset="256935.125">15760 16634 308 0,'0'14'115'0,"-3"4"-89"0,3 6-6 0,0-13-8 16,0-1 3-16,0-2 5 16,0 3 3-16,0-9 3 15,0 6-14-15,0-8-2 0,0-2-3 16,0-4-6-16,3-2-2 15,0-5 0-15,3-5 0 16,0-1 1-16,3-2 0 16,0 0 4-16,2 5 2 15,1 5 4-15,0 9 1 0,0 7-1 16,0 8-1-16,-3 11-5 16,0-3-1-16,0 3-8 15,-3-3-4-15,0-2-9 16,3-4-3-16,0-4-64 15,0-3-27-15,2-8 56 16,1 0 28-16</inkml:trace>
          <inkml:trace contextRef="#ctx0" brushRef="#br0" timeOffset="257301.3169">16057 16626 296 0,'-8'-13'110'0,"2"8"-86"0,-3 0 9 0,3 5-3 16,0 0-14-16,-3 5-4 15,-3 3 8-15,0 8 4 16,3 0-12-16,0 10-13 0,6-2-8 16,3-3 5-16,6-2 1 15,3-4 5-15,3-4 3 16,0-6-2-16,3-10-2 16,3-3 0-16,-1-10-1 15,-2-6-11-15,0-5-3 16,-6-3 2-16,0-3 5 15,-9-2 6-15,0-2 3 0,-6-1 11 16,0 6 3 0,0 5 8-1,3 2 2-15,-3 14-7 16,6 18-1-16,0 8-11 16,6 17-4-16,0 12 0 0,9 5 2 15,3 6-11-15,3-8-3 16,3-5-122-16,5-8-54 15,1-19 94-15,-3-8 45 16</inkml:trace>
        </inkml:traceGroup>
        <inkml:traceGroup>
          <inkml:annotationXML>
            <emma:emma xmlns:emma="http://www.w3.org/2003/04/emma" version="1.0">
              <emma:interpretation id="{47059910-C65D-44D8-AD63-13337376044B}" emma:medium="tactile" emma:mode="ink">
                <msink:context xmlns:msink="http://schemas.microsoft.com/ink/2010/main" type="inkWord" rotatedBoundingBox="16476,16448 17395,16352 17439,16769 16519,16864"/>
              </emma:interpretation>
              <emma:one-of disjunction-type="recognition" id="oneOf38">
                <emma:interpretation id="interp187" emma:lang="en-US" emma:confidence="0.5">
                  <emma:literal>send</emma:literal>
                </emma:interpretation>
                <emma:interpretation id="interp188" emma:lang="en-US" emma:confidence="0">
                  <emma:literal>sand</emma:literal>
                </emma:interpretation>
                <emma:interpretation id="interp189" emma:lang="en-US" emma:confidence="0">
                  <emma:literal>spend</emma:literal>
                </emma:interpretation>
                <emma:interpretation id="interp190" emma:lang="en-US" emma:confidence="0">
                  <emma:literal>Send</emma:literal>
                </emma:interpretation>
                <emma:interpretation id="interp191" emma:lang="en-US" emma:confidence="0">
                  <emma:literal>sends</emma:literal>
                </emma:interpretation>
              </emma:one-of>
            </emma:emma>
          </inkml:annotationXML>
          <inkml:trace contextRef="#ctx0" brushRef="#br0" timeOffset="257673.1819">16605 16558 312 0,'-12'-8'115'0,"6"5"-89"0,-3 0 5 0,3 3-3 16</inkml:trace>
          <inkml:trace contextRef="#ctx0" brushRef="#br0" timeOffset="258219.9226">16555 16547 552 0,'-12'3'28'16,"0"5"-14"-16,3-3-5 0,6 0 1 16,6 3-4-16,6 3-1 15,3 2-2-15,2 0 0 16,4 3-4-16,-3 0 0 15,0 0 1-15,-3 0 2 16,-6-3 5-16,-3 0 6 16,-9 0-3-16,0-2 0 15,-9 0-9-15,-3-4 0 16,0-1-8-16,1-4-3 16,2 1-10-16,3-3-5 15,3-3-15-15,6-5-5 16,6 3-18-16,9-5-8 0,6-1 8 15,2-2 5-15,1 5 48 16,3 0 24-16,-3 3 20 16,0-1 7-16,0 4-8 15,-4 2-3-15,1-3-4 16,-3 3 1-16,0-3 0 16,-3 1 3-16,0-6-14 15,-3 3-4-15,0-6-10 16,0 0-4-16,-3-2 12 15,-3 0 5-15,-3 0-7 16,0-1-2-16,-3 4-4 16,-3-1 1-16,-3 6 2 0,0 0 2 15,0 5-3 1,-3 8-1-16,0 5 1 16,3 5 2-16,0 1 3 15,3 7 2-15,0 1-1 0,6-3-1 16,3-3-5-16,3 0-3 15,3-3-9-15,3-4-5 16,0-4-9-16,3-4-3 16,0-6-95-16,0-3-40 15,-3-5 81-15,-1 3 40 16</inkml:trace>
          <inkml:trace contextRef="#ctx0" brushRef="#br0" timeOffset="258494.1077">16858 16618 320 0,'3'-5'121'0,"-3"8"-95"0,3 2 3 15,-3 0-6-15,3 3-11 16,-3 6 1-16,0-1 9 16,0 3 6-16,0-3-14 15,0-2 1-15,0-6 1 0,0 3-6 16,0-8-3-16,0 0-4 16,6-8 0-16,0 0-4 15,3-5-2-15,3-3-3 16,3 0 1-16,0 3 5 15,-1 2 4-15,1 3-1 16,0 13 0-16,0 3 1 16,-3 11 0-16,0-1-5 0,-3 1-1 15,0-3-10-15,0 2-5 16,0-4-53-16,0-7-24 16,-1 4 46-16,1-8 25 0</inkml:trace>
          <inkml:trace contextRef="#ctx0" brushRef="#br0" timeOffset="259345.5659">17293 16560 276 0,'-3'-5'104'0,"0"5"-81"0,-6-5 14 0,6 5-1 0,-6 0-2 16,-3 5 2 0,-3 0-11-16,-6 6-5 0,3-1-11 15,4 14-6-15,-1 0 0 16,6 5 0-16,0 0 3 16,6-2-1-16,6-3 0 0,6-6-6 15,3-10 1-15,3 0 2 16,2-11 3-16,4-7-4 15,-3-11-1-15,0-6 0 16,0-5 0-16,-3-2-5 16,-3-3-1-16,-6 5-2 15,-3-8 2-15,-3-2 2 16,-3 0 2-16,0 2 5 16,0 14 3-16,0 2 9 0,0 24 2 15,3 16-6 1,0 10-2-16,3 19-1 15,3 11-4-15,2 2-1 16,4-5-8-16,6-3-2 16,6-5-148-1,6-11-68 1,6-10 115-16</inkml:trace>
        </inkml:traceGroup>
        <inkml:traceGroup>
          <inkml:annotationXML>
            <emma:emma xmlns:emma="http://www.w3.org/2003/04/emma" version="1.0">
              <emma:interpretation id="{8EC30768-1CF7-4B83-B6EE-88AF8BAA37C6}" emma:medium="tactile" emma:mode="ink">
                <msink:context xmlns:msink="http://schemas.microsoft.com/ink/2010/main" type="inkWord" rotatedBoundingBox="17787,16309 18487,16609 18345,16939 17645,16640"/>
              </emma:interpretation>
              <emma:one-of disjunction-type="recognition" id="oneOf39">
                <emma:interpretation id="interp192" emma:lang="en-US" emma:confidence="0.5">
                  <emma:literal>the</emma:literal>
                </emma:interpretation>
                <emma:interpretation id="interp193" emma:lang="en-US" emma:confidence="0">
                  <emma:literal>tho</emma:literal>
                </emma:interpretation>
                <emma:interpretation id="interp194" emma:lang="en-US" emma:confidence="0">
                  <emma:literal>thx</emma:literal>
                </emma:interpretation>
                <emma:interpretation id="interp195" emma:lang="en-US" emma:confidence="0">
                  <emma:literal>The</emma:literal>
                </emma:interpretation>
                <emma:interpretation id="interp196" emma:lang="en-US" emma:confidence="0">
                  <emma:literal>thy</emma:literal>
                </emma:interpretation>
              </emma:one-of>
            </emma:emma>
          </inkml:annotationXML>
          <inkml:trace contextRef="#ctx0" brushRef="#br0" timeOffset="260095.6142">17814 16327 312 0,'-3'-7'118'0,"3"9"-92"0,3 1 2 0,-3-1-5 15,3 17-2-15,0 2 4 16,0 6-4-16,0 4-3 15,-1 9-10-15,1 0-3 0,-3-1 1 16,0-2-12-16,0 3-3 16,0-8-69-16,0-6-30 15,-3-4 55-15,-2-7 26 16</inkml:trace>
          <inkml:trace contextRef="#ctx0" brushRef="#br0" timeOffset="260299.2115">17706 16518 428 0,'-3'-11'162'0,"6"9"-126"0,12-1-10 16,-6 3-14-16,6 0-12 0,3-5 0 16,6 5-3-1,0 0 2-15,2 0 1 0,1 0-60 0,3 0-26 16,-3 0 43-16,0 0 21 15</inkml:trace>
          <inkml:trace contextRef="#ctx0" brushRef="#br0" timeOffset="260651.2558">17980 16452 400 0,'-9'10'151'0,"6"12"-118"0,3 23-13 15,-3-24-13 1,3 8-9 0,0 0 3-16,0-3 6 0,0 1 6 15,0-1-7-15,0-7-1 0,0-6-1 0,0 0-9 16,3-2-4-16,0-9-2 16,3-4 1-16,-3-3 4 15,3-6 1-15,0-2-2 16,0-8 2-1,0 5 3-15,6 0 1 16,-3 3 9-16,0-1 7 0,0 14 2 0,3 6 1 16,-3 10-5-16,3 2 0 15,-4 6-10-15,1-3-2 16,0 0-12-16,0-2-5 16,-3-3-56-16,3-3-25 15,-3-3 52-15,0-4 27 16</inkml:trace>
          <inkml:trace contextRef="#ctx0" brushRef="#br0" timeOffset="260963.4388">18233 16656 368 0,'3'-3'140'0,"6"3"-109"0,6 3-13 16,-6-3-12-16,3 0-10 15,0 0 2-15,3-3 10 16,0-2 4-16,-1-1-5 15,-2-2-2-15,0 0-1 0,-3 0-5 16,-6-2 1-16,-3 5-9 16,-6-3-4-16,-3 0 9 15,-6 2 6-15,-5 4-7 16,-1 4-1-16,-3 6 20 16,0 8 12-16,3 8-1 15,3 3-2-15,10 2-2 16,2-3 1-16,9 1-3 0,8-6-2 15,10 3-9-15,6-11-5 16,9-5-51-16,0-8-22 16,2-6 35-16,1-7 17 15</inkml:trace>
        </inkml:traceGroup>
        <inkml:traceGroup>
          <inkml:annotationXML>
            <emma:emma xmlns:emma="http://www.w3.org/2003/04/emma" version="1.0">
              <emma:interpretation id="{A76D38AE-C641-484E-BAFE-279694EDC5A6}" emma:medium="tactile" emma:mode="ink">
                <msink:context xmlns:msink="http://schemas.microsoft.com/ink/2010/main" type="inkWord" rotatedBoundingBox="18770,16334 20610,16340 20608,16955 18768,16949"/>
              </emma:interpretation>
              <emma:one-of disjunction-type="recognition" id="oneOf40">
                <emma:interpretation id="interp197" emma:lang="en-US" emma:confidence="0.5">
                  <emma:literal>resulting</emma:literal>
                </emma:interpretation>
                <emma:interpretation id="interp198" emma:lang="en-US" emma:confidence="0">
                  <emma:literal>rebutting</emma:literal>
                </emma:interpretation>
                <emma:interpretation id="interp199" emma:lang="en-US" emma:confidence="0">
                  <emma:literal>Resulting</emma:literal>
                </emma:interpretation>
              </emma:one-of>
            </emma:emma>
          </inkml:annotationXML>
          <inkml:trace contextRef="#ctx0" brushRef="#br0" timeOffset="263040.5271">18778 16711 236 0,'-6'-10'90'0,"6"2"-70"0,-3 0 13 15,3 0-1-15,0-3-17 16,0 1-3-16,3-1 1 15,-3 0 3-15,0 3-8 16,0 0 0-16,0 3-1 0,0 0-6 16,0 5-2-16,3 10 2 0,0 4 1 15,0 2 8-15,0 7 6 16,0-1-2-16,0 1 0 16,0-7 0-1,-3 3 4-15,6-6-6 0,-6-2-2 16,0-3 3-1,0-3 4-15,0-5-3 0,0-5 0 16,0-6-8-16,0-5-4 16,3-8-1-16,3 3 1 15,3-3 1-15,0-2 1 16,3 7-2-16,-1 3 1 16,1 3-13-16,3 5-3 15,-3 3-43-15,3 5-15 16,0 3-59-1,-3-1-22-15,0 1 80 16</inkml:trace>
          <inkml:trace contextRef="#ctx0" brushRef="#br0" timeOffset="263385.9576">19001 16621 376 0,'-6'0'140'0,"9"5"-109"0,-3-2-9 16,0-3-11-16,3 3-5 15,0-1 6-15,3 6 3 16,0-2 0-16,3-6-7 15,3 5-3-15,0-5 1 16,0-5-1-16,0 2 2 16,0-8-4-16,0 6-2 15,-4-3-5-15,-2 0 0 16,-3 0-3-16,-3-2 2 0,-3 7-2 16,-3-2 0-16,-2-1 6 15,-4 6 2-15,-3 6 1 16,0 2-2-16,0 5 1 0,0 5-1 15,3 4 0-15,3-1 2 16,3 3-1-16,6-3 2 16,3-3-2-16,6 3-1 31,6-5-8-31,3-2-5 16,3-7-68-16,3-1-31 0,-1-12 57 15,-2 1 27-15</inkml:trace>
          <inkml:trace contextRef="#ctx0" brushRef="#br0" timeOffset="263700.8208">19299 16550 316 0,'-6'0'121'0,"0"0"-95"15,3-3 0-15,0 3-7 0,0 3 1 16,-3-3 5-16,0 8 0 15,0-3 2-15,3 0-15 32,3 1 0-32,3 1-1 0,3 1-9 0,6 3 0 0,3 2-4 15,0 3 0-15,-3 0 2 0,0 0 0 16,-3 2 0-16,-6 4 2 16,-3-4 1-16,-3 1 1 15,-9-4-5-15,3-4 1 16,-3 2-11-16,0-7-3 15,0-1-26-15,0-5-9 16,3-3 25-16,3-7 15 0</inkml:trace>
          <inkml:trace contextRef="#ctx0" brushRef="#br0" timeOffset="264040.69">19406 16603 376 0,'-6'5'140'0,"3"8"-109"0,3 8-17 16,0-7-15-16,3 4 7 16,0 1 9-16,0-1 0 15,3-2 0-15,0-3-9 16,3-2 0-16,3-3 1 0,0-8-10 16,3 0-3-16,-1-6-6 15,-2-4-3-15,0-3-18 0,-3-6-6 31,-3 1 18-31,-3-1 11 0,0 3 22 16,-3 3 10-16,0 2 1 16,0 11-2-16,0 6-7 15,3 2-4-15,0 13 1 16,3 0 3-16,0 3-8 16,3-6-3-16,3 3-7 15,0-5 0-15,3-8-47 16,-1 3-20-16,1-9 36 15,0-4 17-15</inkml:trace>
          <inkml:trace contextRef="#ctx0" brushRef="#br0" timeOffset="264269.23">19686 16367 372 0,'3'-5'140'0,"-3"7"-109"0,3 12-11 0,3-6-11 0,-3 13-14 16,0 3 1-16,0 10 17 31,0 3 9-31,0 3-11 0,3-1-1 0,0-2-3 16,2-7-17-16,1-1-5 16,0-8-70-16,3-8-31 15,3-8 59-15,0-7 29 16</inkml:trace>
          <inkml:trace contextRef="#ctx0" brushRef="#br0" timeOffset="264498.1741">19918 16341 384 0,'-3'-3'145'0,"3"6"-112"0,0 7-12 0,0 1-14 0,3 5-4 15,-3 5 5 1,0 11 9-16,0 5 7 16,3 2-13-16,0 4-1 0,3 2-3 0,0-8-14 0,0-3-8 0,0-7-56 15,0-1-26 1,-3-7 50-16,0-12 23 0</inkml:trace>
          <inkml:trace contextRef="#ctx0" brushRef="#br0" timeOffset="264810.7161">19847 16563 452 0,'-6'-8'170'0,"6"8"-132"0,3-5-15 16,3 2-15-16,3 0-10 16,2-5 3-16,1 6-5 15,3-3 1-15,3-1 1 16,0 6-39-16,0 0-17 0,0 0-45 0,-3 0-20 15,-1 0 60-15,-2 6 32 16,-12-6 116 15,12 7-1-31,0 12 5 16,-3 2-47-16,0 3-23 31,0 2-13-31,-3 1-3 0,0-3-2 0,0-3-1 16,0-5 1-16,-3-3-89 0,0-2-40 15,-3-11 64-15,0-6 34 16</inkml:trace>
          <inkml:trace contextRef="#ctx0" brushRef="#br0" timeOffset="264951.4322">20034 16510 400 0,'-12'-5'148'0,"15"7"-115"0,-3-2-47 15,0 0-29-15,3 3-15 16,3 5 2-16,0-5 31 16,0-1 14-16</inkml:trace>
          <inkml:trace contextRef="#ctx0" brushRef="#br0" timeOffset="265289.8691">20171 16621 368 0,'3'19'140'0,"3"-3"-109"0,3 2-2 0,-6-7-9 0,0-3-13 0,3 5-2 16,-6-3 4-16,0-7 4 16,0 5-7-16,0-3 6 0,0-7 1 31,3-4-4-31,-3-4-5 0,3-3-3 16,0-9-5-16,3 4 0 15,-3-1 2-15,6-2 1 31,0 5 3-31,-1 3 1 16,1 2-1-16,3 9 1 0,0 2 0 0,-3 2 1 16,0 9 2-16,0 0 3 15,-3 2-4-15,0 0-1 16,0 0-7 0,-3 1-2-16,0-4-42 15,3 1-19-15,0-3-30 0,0-3-13 16,0-2 59-16,3-6 26 15</inkml:trace>
          <inkml:trace contextRef="#ctx0" brushRef="#br0" timeOffset="265689.5663">20463 16589 312 0,'9'-13'118'0,"-9"11"-92"0,0-9 13 16,0 11 0-16,0 0-3 15,0 0 2-15,-3 0-14 0,0 0-4 16,-3 11-12-16,0 2-1 0,0 3 0 0,0 2 1 15,3 3 0 1,0-2-4-16,3-1-3 16,3 1 0-16,0-6-1 0,3-5-3 15,0 3 0-15,3-9-3 16,0-2 1-16,0-2-6 16,-3-4-3-16,0-2 1 15,-1-2 0-15,1-3 3 16,-3 5 1-16,0-3-1 15,0 3-1-15,0 3-1 16,3 2 0-16,3 6 15 0,0 7 8 16,3 6 6-16,0 3 2 15,3 7 14-15,-3 6 6 16,0 2-3-16,-6-4-1 16,-6-4-12-1,-9-5-1-15,-12 6-11 16,-9-6-4-16,-9-5-9 15,-2-6-1-15,-1-4-125 16,0-6-55-16,-2-3 92 16,2-13 45-16</inkml:trace>
        </inkml:traceGroup>
        <inkml:traceGroup>
          <inkml:annotationXML>
            <emma:emma xmlns:emma="http://www.w3.org/2003/04/emma" version="1.0">
              <emma:interpretation id="{F6C759D7-7ED0-433B-BED2-F9B7D9B481FE}" emma:medium="tactile" emma:mode="ink">
                <msink:context xmlns:msink="http://schemas.microsoft.com/ink/2010/main" type="inkWord" rotatedBoundingBox="20999,16514 22834,16560 22824,16937 20990,16891"/>
              </emma:interpretation>
              <emma:one-of disjunction-type="recognition" id="oneOf41">
                <emma:interpretation id="interp200" emma:lang="en-US" emma:confidence="0.5">
                  <emma:literal>message</emma:literal>
                </emma:interpretation>
                <emma:interpretation id="interp201" emma:lang="en-US" emma:confidence="0">
                  <emma:literal>messages</emma:literal>
                </emma:interpretation>
                <emma:interpretation id="interp202" emma:lang="en-US" emma:confidence="0">
                  <emma:literal>messaged</emma:literal>
                </emma:interpretation>
                <emma:interpretation id="interp203" emma:lang="en-US" emma:confidence="0">
                  <emma:literal>•message</emma:literal>
                </emma:interpretation>
                <emma:interpretation id="interp204" emma:lang="en-US" emma:confidence="0">
                  <emma:literal>menage</emma:literal>
                </emma:interpretation>
              </emma:one-of>
            </emma:emma>
          </inkml:annotationXML>
          <inkml:trace contextRef="#ctx0" brushRef="#br0" timeOffset="265939.3588">21007 16677 228 0,'-11'-8'88'0,"11"5"-69"0</inkml:trace>
          <inkml:trace contextRef="#ctx0" brushRef="#br0" timeOffset="266509.6367">21010 16579 312 0,'-3'-5'118'0,"3"7"-92"0,0 1-7 16,0 10 20-1,0 3-16-15,3 8 9 16,-3 0 5-16,0-3-21 16,3 3 3-16,-3-6-1 0,0-5-8 15,0 0-1-15,0 1-3 16,0-9-1-16,0 3-3 15,0-8-2-15,0-3 1 0,3-2 1 16,0-6-8-16,0-4-3 16,0-7-2-16,3-1-1 15,0-1 4-15,3 3 5 16,3 2 4-16,0 8 2 16,-3 1 1-16,3 10 0 15,3 10 0-15,-3 1 0 16,-1 2 2-16,-2 3 1 15,-3 0 1-15,-3-5 0 0,3-3-2 16,0 2-1-16,-3-7-3 16,-3-3-2-1,6 0 1-15,0-8-1 16,3-5-3-16,0-3 0 16,0-5-5-16,3-1 0 15,3 4 6-15,0 5 6 0,-3 5 4 16,2 8 3-16,-2 8-1 15,-3 13 1-15,0 3 0 16,-6 2 1-16,0 1-4 16,0-6 0-16,0-3-16 15,0 1-5-15,0-6-44 16,3-5-20-16,0-5-22 16,0-3-9-16,3-11 59 0,0 0 26 15</inkml:trace>
          <inkml:trace contextRef="#ctx0" brushRef="#br0" timeOffset="266813.2888">21448 16608 408 0,'0'0'151'0,"3"8"-118"0,6 2-6 15,-3-2-11-15,3 0-2 16,0 3 5-16,3-3-3 16,0 0-1-16,2-3-9 15,1-5-2-15,0-3 2 16,0-2-3-16,-3 0-2 15,-3-3-7-15,-3-3-1 16,-3-2-15-16,-6 0-3 16,-9 2 6-16,0 1 4 15,-6 7 13-15,0 3 8 0,-3 8 0 16,4 5 2-16,-1 6 1 16,6 2 2-16,6 3 6 15,6 0 1-15,6-1-3 16,6-2-1-16,6-2-11 15,5-6-3-15,4-2-74 16,3-9-32-16,-3-2 53 16,0-2 26-16</inkml:trace>
          <inkml:trace contextRef="#ctx0" brushRef="#br0" timeOffset="267304.8435">21740 16550 356 0,'-3'-6'134'0,"3"6"-104"0,0 0 25 0,0 0 3 16,0 0-19-16,-3 0-5 15,0 3-15-15,-3 0-5 16,0-3-8-16,3 8-8 0,0-3-2 0,3 6 4 15,0-4 2-15,3 7-3 16,3 4 1-16,0-2 0 16,0 0 2-16,0 0-1 15,-3 2 2-15,-3 4-2 16,-6-7-1-16,0 1 3 0,-3-3 0 16,0 1-1-16,0-9-2 15,0 6-4-15,0-9 0 16,0 4-16-16,3-12-6 15,3 1-73-15,3-8-32 0,6-1 64 16,3-4 35-16</inkml:trace>
          <inkml:trace contextRef="#ctx0" brushRef="#br0" timeOffset="267571.8462">21868 16542 452 0,'-3'-6'167'0,"3"6"-129"0,-3 0-12 0,3 6-13 16,-3-4-11-16,0 4 1 16,3-1 1-16,0 3 2 15,3 3-3-15,3 4 0 0,3 4 1 0,0 2-2 16,-1-2 1 0,-2 4-2-16,-3-1 2 0,-3-1 0 0,-3-5 3 15,-3-1-3 1,-2-4 0-16,-4-3-10 0,0 3-5 15,0-9-54-15,0-2-23 16,3 0 42-16,3-8 25 16</inkml:trace>
          <inkml:trace contextRef="#ctx0" brushRef="#br0" timeOffset="268384.7736">22124 16595 332 0,'9'-6'126'0,"-6"4"-98"0,3-6-16 16,-3 5-14-16,-1 1 10 15,-2-1 9-15,0 0 22 16,-2-2 13-16,-4 5-27 16,-3 5 0-16,-3 1-1 0,0 1-13 15,-3 7-6-15,-3 9-3 16,3 1 0-16,3 3 1 15,3-3 3-15,6 2-3 16,3-2-2-16,6-8-3 16,3 0 1-16,3-8-1 0,0-8-2 15,0-6-4 1,0 1 0-16,0-8-1 0,0-1 1 16,-3 1 7-16,0 0 5 15,-3 0 2-15,-1 5 2 16,-2 0 0-16,0 3 0 15,0-1-4-15,0 12-3 16,3 2-3-16,0 0 1 16,0 2-10-16,3-2-5 15,0 3-14-15,0-9-4 16,3 6-53-16,3-8-22 16,3-8 56-16,0 3 27 15,-18 5 50 16,23-24 30-31,-5 0 12 16,-6 6-6-16,0-1-2 0,-6 6-17 16,-3 2-7-16,-3 1-20 15,-3 10-9-15,0 0-1 0,0 8-1 16,0 2 3-16,0 4-1 16,3-1 0-16,0 0-3 15,3-2-2-15,3-3 1 16,0-3-1-16,0-2 0 15,0-3 0-15,3 0-5 16,0-3-1-16,0-2 0 16,-3-1 4-1,3 1-1-15,-4 2 1 16,1 1 0-16,0 2-2 0,3 2 0 16,-3 6 3-16,3 11 2 15,-3 2 4-15,-3 5 4 16,-3 6 5-16,-3-5 1 15,-6-1 0-15,-3-2-3 16,3-3-2-16,-6-8-6 16,-2 6-1-16,-1-11-12 15,3 0-4-15,0-6-47 0,3-2-20 32,3-5-91-32,3-8-38 15,3-11 109-15</inkml:trace>
          <inkml:trace contextRef="#ctx0" brushRef="#br0" timeOffset="268678.7606">22561 16648 432 0,'12'0'162'0,"0"8"-126"0,12-3-17 0,-12-5-14 0,0 5-18 16,3-5-2-16,-1 0 9 15,-2-5 2-15,0 5 4 16,-3-5-3-16,-3-3 2 0,-3 5-21 15,-6-2-10-15,-3-1 5 16,-12 4 3-16,3 2 29 16,-5 2 16-16,-1 9 21 15,3 0 11-15,3 4-22 16,3 1-7-16,9 3-6 16,3 2-3-16,3-3-3 15,15 1 0-15,3 2-12 16,6-10-4-16,5-6-64 15,10-5-30-15,15-11 50 16,-1-7 24-16</inkml:trace>
        </inkml:traceGroup>
        <inkml:traceGroup>
          <inkml:annotationXML>
            <emma:emma xmlns:emma="http://www.w3.org/2003/04/emma" version="1.0">
              <emma:interpretation id="{320D6FEC-FFBD-4EE6-A09D-BA7BB3AE7980}" emma:medium="tactile" emma:mode="ink">
                <msink:context xmlns:msink="http://schemas.microsoft.com/ink/2010/main" type="inkWord" rotatedBoundingBox="23233,16195 23531,16708 23238,16878 22940,16365"/>
              </emma:interpretation>
              <emma:one-of disjunction-type="recognition" id="oneOf42">
                <emma:interpretation id="interp205" emma:lang="en-US" emma:confidence="0.5">
                  <emma:literal>to</emma:literal>
                </emma:interpretation>
                <emma:interpretation id="interp206" emma:lang="en-US" emma:confidence="0">
                  <emma:literal>too</emma:literal>
                </emma:interpretation>
                <emma:interpretation id="interp207" emma:lang="en-US" emma:confidence="0">
                  <emma:literal>two</emma:literal>
                </emma:interpretation>
                <emma:interpretation id="interp208" emma:lang="en-US" emma:confidence="0">
                  <emma:literal>tho</emma:literal>
                </emma:interpretation>
                <emma:interpretation id="interp209" emma:lang="en-US" emma:confidence="0">
                  <emma:literal>top</emma:literal>
                </emma:interpretation>
              </emma:one-of>
            </emma:emma>
          </inkml:annotationXML>
          <inkml:trace contextRef="#ctx0" brushRef="#br0" timeOffset="269556.2852">23204 16227 256 0,'-3'-11'96'0,"3"11"-75"0,0-2 21 0,0 2 6 0,0 2-17 15,0 12-3-15,0 12 4 16,0 11 3-16,0 8-18 16,-3 11 2-16,3 12-1 0,-3-7-10 0,3-3-2 15,0-5-9-15,0-8 0 16,0-5-15-16,0-14-5 15,0-2-101-15,-3-10-42 16,0-9 84-16,-3-10 42 0</inkml:trace>
          <inkml:trace contextRef="#ctx0" brushRef="#br0" timeOffset="269743.5949">23070 16550 472 0,'-9'-8'178'0,"12"2"-138"0,6 1-14 15,0 3-16-15,3-4-14 16,6 1 3-16,3-3-2 16,8 3 1-16,1-3 2 15,0 8-11-15,0-3-3 0,-6 3-108 16,5 0-47-16,-8 3 85 16,0-3 42-16</inkml:trace>
          <inkml:trace contextRef="#ctx0" brushRef="#br0" timeOffset="270110.4884">23418 16536 368 0,'-23'0'140'0,"5"6"-109"0,-3 2-4 0,18 5-8 0,-3 5-15 16,-6 9 0-16,9 5 7 15,-3-1 2-15,12-1-6 16,3-7 0-16,6-2 0 0,3-7-1 16,3-4 1-1,-1-10-4-15,1-5 0 16,-3-6-3-16,-3-4-3 15,-6-7-7-15,0-1-2 16,-9-1-2-16,-3 0-1 16,-3 0-3-16,-3 3 1 15,-3 2-40-15,3 6-16 16,-3 0 34-16</inkml:trace>
        </inkml:traceGroup>
        <inkml:traceGroup>
          <inkml:annotationXML>
            <emma:emma xmlns:emma="http://www.w3.org/2003/04/emma" version="1.0">
              <emma:interpretation id="{54639673-BB90-4BFF-9E5F-EFC57E1398FE}" emma:medium="tactile" emma:mode="ink">
                <msink:context xmlns:msink="http://schemas.microsoft.com/ink/2010/main" type="inkWord" rotatedBoundingBox="23809,16251 24398,16610 24170,16986 23580,16628"/>
              </emma:interpretation>
              <emma:one-of disjunction-type="recognition" id="oneOf43">
                <emma:interpretation id="interp210" emma:lang="en-US" emma:confidence="0.5">
                  <emma:literal>the</emma:literal>
                </emma:interpretation>
                <emma:interpretation id="interp211" emma:lang="en-US" emma:confidence="0">
                  <emma:literal>tho</emma:literal>
                </emma:interpretation>
                <emma:interpretation id="interp212" emma:lang="en-US" emma:confidence="0">
                  <emma:literal>thx</emma:literal>
                </emma:interpretation>
                <emma:interpretation id="interp213" emma:lang="en-US" emma:confidence="0">
                  <emma:literal>thy</emma:literal>
                </emma:interpretation>
                <emma:interpretation id="interp214" emma:lang="en-US" emma:confidence="0">
                  <emma:literal>thee</emma:literal>
                </emma:interpretation>
              </emma:one-of>
            </emma:emma>
          </inkml:annotationXML>
          <inkml:trace contextRef="#ctx0" brushRef="#br0" timeOffset="272220.6622">23710 16547 340 0,'-9'-11'129'0,"9"11"-100"0,0-2 13 16,0 2 0-16,0 0-9 16,0 0 1-16,0-3-17 15,6 1-5-15,-3-4-8 16,9 6-3-16,3 0 0 0,0 0-8 15,6 0-3-15,-3 0-12 16,2 0-6-16,1 0-36 16,0-2-16-16,0-1-53 15,-3-5-23 1,-6 3 83-16</inkml:trace>
          <inkml:trace contextRef="#ctx0" brushRef="#br0" timeOffset="272001.9241">23782 16346 64 0,'0'-5'24'0,"0"5"-18"0,0-3 4 16,0 3 2-16,0-3-3 15,0 1 0-15,0-4 3 16,0 4 5-16,6-3 13 15,-6-1 6-15,3-2-2 16,-3 3 0-16,0 0-8 16,0-3-2-16,0 8-13 15,0-3-9-15,0 0-2 0,0 3-5 16,0 0 1-16,0 0 2 16,0 6 1-16,0 2 12 0,0 5 5 15,0 5 16 1,0 9 9-16,0 5-4 15,0 7-2-15,0 6-13 16,0 0-4-16,0 0-15 0,0-2-6 16,0-6 7-16,0-6 4 15,0-9-36-15,0 1-18 16,0-7-43-16,0-3-17 16,0-5 56-16,0-5 26 15</inkml:trace>
          <inkml:trace contextRef="#ctx0" brushRef="#br0" timeOffset="272559.6949">23969 16349 240 0,'-6'0'90'0,"6"0"-70"0,0 2-5 16,0 14 53-16,-3 3-13 15,-3 7-11-15,6 14-9 16,-3-3-21-16,0 3 4 0,0-6 3 16,0 3-7-16,0-11-3 15,-3-4-4-15,6-1-2 16,-3-11-6-16,3 4 1 15,0-9 0-15,3-10 2 16,3-1-6-16,0-7 1 16,3-3-1-16,0 0-1 0,3 0 8 0,-3 3 5 15,0 5-4-15,0 6 0 16,0 7-2-16,0 8 1 16,-3 0-7-16,0 9 1 15,-3-7-17-15,-3 1-4 16,6-2-56-16,0-4-25 15,-3-2 54-15,-1-3 26 16</inkml:trace>
          <inkml:trace contextRef="#ctx0" brushRef="#br0" timeOffset="272859.5394">24079 16648 244 0,'6'-14'90'0,"3"14"-70"0,0 0 24 15,0 0 6-15,3 6-2 0,0-4 2 16,6-2-24-16,-6 0-10 15,8-2-10-15,-2-4 0 0,-6 1 0 16,6-3-2-16,-3 3-3 16,-6-6-18-16,0 1-6 15,-3-4 9-15,-6 7 5 16,-6-4-5-16,-3 6-3 16,-6-3 9-16,0 8 4 15,-6 8 9-15,6 2 7 16,0 3 3-16,10 9 3 15,-1-4 7-15,6 9 7 16,9-1-8-16,2-7-5 16,4 4-10-16,0-7-4 15,6-3-43-15,6-7-17 16,-3-4 28-16,5-10 15 0</inkml:trace>
        </inkml:traceGroup>
      </inkml:traceGroup>
    </inkml:traceGroup>
    <inkml:traceGroup>
      <inkml:annotationXML>
        <emma:emma xmlns:emma="http://www.w3.org/2003/04/emma" version="1.0">
          <emma:interpretation id="{B79F9EEE-783F-4C80-9CA3-28EC11301C21}" emma:medium="tactile" emma:mode="ink">
            <msink:context xmlns:msink="http://schemas.microsoft.com/ink/2010/main" type="paragraph" rotatedBoundingBox="1248,17388 18589,17141 18603,18080 1261,18327" alignmentLevel="1"/>
          </emma:interpretation>
        </emma:emma>
      </inkml:annotationXML>
      <inkml:traceGroup>
        <inkml:annotationXML>
          <emma:emma xmlns:emma="http://www.w3.org/2003/04/emma" version="1.0">
            <emma:interpretation id="{A5B01990-79DF-4BC1-BB9B-B9354A2B7891}" emma:medium="tactile" emma:mode="ink">
              <msink:context xmlns:msink="http://schemas.microsoft.com/ink/2010/main" type="inkBullet" rotatedBoundingBox="1248,17419 1732,17412 1741,18025 1257,18032"/>
            </emma:interpretation>
            <emma:one-of disjunction-type="recognition" id="oneOf44">
              <emma:interpretation id="interp215" emma:lang="en-US" emma:confidence="1">
                <emma:literal>40</emma:literal>
              </emma:interpretation>
              <emma:interpretation id="interp216" emma:lang="en-US" emma:confidence="0">
                <emma:literal>#Q</emma:literal>
              </emma:interpretation>
              <emma:interpretation id="interp217" emma:lang="en-US" emma:confidence="0">
                <emma:literal>Q</emma:literal>
              </emma:interpretation>
              <emma:interpretation id="interp218" emma:lang="en-US" emma:confidence="0">
                <emma:literal>4☹</emma:literal>
              </emma:interpretation>
              <emma:interpretation id="interp219" emma:lang="en-US" emma:confidence="0">
                <emma:literal>4☺</emma:literal>
              </emma:interpretation>
            </emma:one-of>
          </emma:emma>
        </inkml:annotationXML>
        <inkml:trace contextRef="#ctx0" brushRef="#br0" timeOffset="284809.6043">1451 17529 316 0,'0'-3'121'0,"0"3"-95"0,0 3 7 0,0-3-5 0,0 5-3 15,0 8 2-15,-3 0-6 16,-2 9-2-16,-1-4-11 16,3 9-1-16,-6-9 3 0,3 3-6 0,3-5-2 15,0 0 1-15,3-3 2 16,0-2 0-16,0-3 2 15,3 0-2-15,3-3 0 16,6 0 1-16,-3-2 1 16,-1-3-3-16,7 0-1 15,3 0-1-15,-6 0-2 16,6 0-4-16,3 0-2 16,-9 0-19-16,6 0-9 15,-10 0-18-15,4 0-5 16,0 0-84-1,-3-3-37-15,0-2 92 16</inkml:trace>
        <inkml:trace contextRef="#ctx0" brushRef="#br0" timeOffset="285013.0953">1636 17608 352 0,'-12'-8'132'0,"12"8"-103"0,0 0 1 16,0 0-6-16,0 5-14 15,3 3-3-15,-3 6 7 16,0 12 5-16,0-2-10 16,0 2 0-16,0 1-2 0,0-1-6 15,3 1 0-15,3-1-17 16,-6-2-4-16,3-8-50 0,3 2-19 16,-6-4 46-16,0-4 22 15</inkml:trace>
        <inkml:trace contextRef="#ctx0" brushRef="#br0" timeOffset="285464.6968">1443 17431 236 0,'-30'-8'88'0,"15"3"-69"0,-9 5 22 16,15 0 6-16,-6 0-10 16,0 10 1-16,-3-2-10 15,1 13-3-15,-1 11-14 0,6 8-4 0,-3 15-1 16,12 1 3-16,6 13 2 15,12 5-3-15,6-3-3 16,8-7-2-16,13-17-3 16,3-7 3-16,2-22 0 15,4-12 7-15,0-25 4 16,-1-13-3-16,-8-7 1 16,-3-6-7-1,-10-8-3-15,-14-5 1 16,-9-1 2-16,-12 1 0 0,-9 5 0 15,-5 14 1-15,-4 4 3 16,-3 6-9-16,-3 5-2 16,0 8-59-16,1 9-26 15,8 1 44-15,0 12 21 0</inkml:trace>
      </inkml:traceGroup>
      <inkml:traceGroup>
        <inkml:annotationXML>
          <emma:emma xmlns:emma="http://www.w3.org/2003/04/emma" version="1.0">
            <emma:interpretation id="{A01B710F-E276-4431-BFA9-D081D869C0F5}" emma:medium="tactile" emma:mode="ink">
              <msink:context xmlns:msink="http://schemas.microsoft.com/ink/2010/main" type="line" rotatedBoundingBox="2013,17377 18589,17141 18603,18080 2027,18316"/>
            </emma:interpretation>
          </emma:emma>
        </inkml:annotationXML>
        <inkml:traceGroup>
          <inkml:annotationXML>
            <emma:emma xmlns:emma="http://www.w3.org/2003/04/emma" version="1.0">
              <emma:interpretation id="{1F339B69-5996-4E3D-846A-A7D2CFA8492E}" emma:medium="tactile" emma:mode="ink">
                <msink:context xmlns:msink="http://schemas.microsoft.com/ink/2010/main" type="inkWord" rotatedBoundingBox="2015,17535 2973,17521 2982,18159 2024,18173"/>
              </emma:interpretation>
              <emma:one-of disjunction-type="recognition" id="oneOf45">
                <emma:interpretation id="interp220" emma:lang="en-US" emma:confidence="0.5">
                  <emma:literal>Only</emma:literal>
                </emma:interpretation>
                <emma:interpretation id="interp221" emma:lang="en-US" emma:confidence="0">
                  <emma:literal>only</emma:literal>
                </emma:interpretation>
                <emma:interpretation id="interp222" emma:lang="en-US" emma:confidence="0">
                  <emma:literal>Orly</emma:literal>
                </emma:interpretation>
                <emma:interpretation id="interp223" emma:lang="en-US" emma:confidence="0">
                  <emma:literal>Oaky</emma:literal>
                </emma:interpretation>
                <emma:interpretation id="interp224" emma:lang="en-US" emma:confidence="0">
                  <emma:literal>Onyx</emma:literal>
                </emma:interpretation>
              </emma:one-of>
            </emma:emma>
          </inkml:annotationXML>
          <inkml:trace contextRef="#ctx0" brushRef="#br0" timeOffset="286984.8377">2127 17552 240 0,'-6'-13'90'0,"6"13"-70"0,-9-5 17 16,3 5 4-16,3 5-9 16,-3 3-1-16,0 5-6 15,-8 6-4-15,-1 7-11 16,0 9 7-16,3 2 3 0,3 3-4 15,3 7 1-15,6 11-8 16,6-7-1-16,3-6-4 16,6-11-3-16,6-2 2 15,-1-14 0-15,10-15 1 16,0-16 2-16,6-8-5 16,-1-11-3-16,-11 0-6 0,-3 0-2 15,-6-7 7 1,-3-1 6-16,-18 0 1 15,-9 1 3-15,-3 4-2 16,-6 3 2-16,0 6-2 0,1 7 0 16,2 6-12-16,3 8-3 15,3 5-41-15,6 13-17 16,3 0 35-16,12 11 17 16</inkml:trace>
          <inkml:trace contextRef="#ctx0" brushRef="#br0" timeOffset="287360.9702">2422 17814 320 0,'-12'22'121'0,"12"-9"-95"0,0 13-2 0,0-7-9 16,-3-1-5-16,0 3 4 0,0-7 12 15,0-1 5-15,3 0-15 16,0-8-3-16,0 3 1 0,0-8-13 16,3-8-2-16,3-5-11 15,3-5-3-15,-3-3 1 16,3 2 3-16,0 0 7 0,3 4 2 16,-4 1 6-16,4 9 5 15,3 13-3 1,0 3 2-16,0 7-1 15,-9 3-3-15,3 0-1 16,-3 3-1-16,3-3 1 16,-6-2-15-1,3-6-7-15,-3 0-72 0,6 1-32 16,-9-14 63 0,6-6 32-16</inkml:trace>
          <inkml:trace contextRef="#ctx0" brushRef="#br0" timeOffset="287577.7945">2678 17595 376 0,'-3'5'143'0,"3"8"-112"0,3 19-6 16,-3-11-9-16,0 6-9 15,0 4 1-15,0-4-2 16,0 5 1-16,0 5-4 15,3-8-6-15,0-3-3 0,0 1-85 16,0-9-37-16,6-5 65 16,-6-7 31-16</inkml:trace>
          <inkml:trace contextRef="#ctx0" brushRef="#br0" timeOffset="287749.8107">2791 17820 404 0,'0'8'151'0,"6"0"-118"0,3 10-11 0,-3-5-14 16,3-5-12-16,0 5 0 15,0-2-8-15,-1-3-3 16,4 3 8-16,0-9-30 0,0 4-9 16,0-6 23-16,0-6 11 15</inkml:trace>
          <inkml:trace contextRef="#ctx0" brushRef="#br0" timeOffset="287874.9363">2978 17814 392 0,'-6'0'148'0,"6"0"-115"0,0 14-9 0,-5-1-11 0,2 8-1 15,-9 16 7-15,0 3-6 16,-3 5-2-16,3 0-6 16,0-3-46-16,0-5-19 0,3-10 30 15,0-1 14-15</inkml:trace>
        </inkml:traceGroup>
        <inkml:traceGroup>
          <inkml:annotationXML>
            <emma:emma xmlns:emma="http://www.w3.org/2003/04/emma" version="1.0">
              <emma:interpretation id="{92C3C8A2-4093-4494-BCC8-BAABEF15597A}" emma:medium="tactile" emma:mode="ink">
                <msink:context xmlns:msink="http://schemas.microsoft.com/ink/2010/main" type="inkWord" rotatedBoundingBox="3442,17756 4960,17734 4964,18007 3446,18028"/>
              </emma:interpretation>
              <emma:one-of disjunction-type="recognition" id="oneOf46">
                <emma:interpretation id="interp225" emma:lang="en-US" emma:confidence="0.5">
                  <emma:literal>someone</emma:literal>
                </emma:interpretation>
                <emma:interpretation id="interp226" emma:lang="en-US" emma:confidence="0">
                  <emma:literal>Someone</emma:literal>
                </emma:interpretation>
                <emma:interpretation id="interp227" emma:lang="en-US" emma:confidence="0">
                  <emma:literal>somoni</emma:literal>
                </emma:interpretation>
                <emma:interpretation id="interp228" emma:lang="en-US" emma:confidence="0">
                  <emma:literal>Somoni</emma:literal>
                </emma:interpretation>
                <emma:interpretation id="interp229" emma:lang="en-US" emma:confidence="0">
                  <emma:literal>•omen</emma:literal>
                </emma:interpretation>
              </emma:one-of>
            </emma:emma>
          </inkml:annotationXML>
          <inkml:trace contextRef="#ctx0" brushRef="#br0" timeOffset="289054.4873">3487 17791 296 0,'0'-16'112'0,"-3"10"-87"0,3 1 13 16,0 5 1-16,0-3-6 15,0 3 1-15,-3-5-4 16,-2 5-1-16,2 0-16 16,-3 5-3-16,0 3-3 0,0 0-6 15,3 3 0-15,0-3-3 16,6 10 0-16,0-4-3 15,6-1 1-15,3 0 2 16,-1 0 1-16,1 1 3 16,-3 4 3-16,-3-5 4 15,-3 6 2-15,-3-3-1 16,-3-3-1-16,-6-2-5 0,0-4-3 16,-3-1-9-1,1-4-5-15,-1-2-51 16,3-2-20-16,3-9-69 15,6 3-31-15,3 0 98 16</inkml:trace>
          <inkml:trace contextRef="#ctx0" brushRef="#br0" timeOffset="289360.4533">3639 17793 368 0,'-6'3'140'0,"6"7"-109"0,-3 12-4 0,0-14-8 0,0 10-2 15,0 3 7-15,3 6-2 16,3-3-1-16,3-3-11 16,3-3-2-16,3-5 2 15,6-5-6-15,0-8-2 16,3-8-6-16,0-5-2 16,-4 0 0-16,-2-6 2 15,-6-2 2-15,-6 3 1 0,-6 5 3 16,-9-6 3-16,-6 6-2 15,-2 0-2-15,-1 5 0 16,0 2 1-16,0 6-17 16,6 0-4-16,6 6-68 15,3-1-28-15,3-2 59 16,6 2 28 0</inkml:trace>
          <inkml:trace contextRef="#ctx0" brushRef="#br0" timeOffset="289840.403">3865 17804 404 0,'3'10'151'0,"-3"9"-118"0,3 2-11 16,-3-8-12-16,0 1-1 16,0-1 3-16,0 0 1 15,0 0 2-15,0 0-8 16,-3-7-6-16,3 2-2 0,0-3-8 15,0-5-4-15,0 0 0 16,0-5 0 0,0-9-1-16,0 1 1 0,3 0 0 15,0 0 3-15,3 0 4 16,0-1 1-16,0 9 7 16,3-3 6-16,0 8 2 15,0 8 4-15,0-3-1 0,-3 3 2 16,-3 5-2-16,0-7 0 15,0 4-5-15,0-7 0 16,0 2-7-16,-3-5-1 16,3-5-2-16,3 2 0 15,0-7-7-15,3-3-2 16,0 5-1-16,-1-3 2 16,1 3 8-16,0 8 3 15,0 0 1-15,0 8 1 16,0 3-7-16,-3 2 1 0,0 0-19 15,-3 0-6 1,0 1-47-16,0-7-21 0,0 4 50 16,3-8 23-16</inkml:trace>
          <inkml:trace contextRef="#ctx0" brushRef="#br0" timeOffset="290142.6993">4178 17854 316 0,'12'0'118'0,"0"0"-92"0,3 13-5 16,-9-7-7-16,3-4-11 16,-1-2-2-16,1 0 2 15,0-2 0-15,0-4-1 16,0-2-4-16,-3 3 1 0,-3-3-10 16,-3-2-5-16,-6 2-6 0,-3 2-1 15,-3-2 10 1,-6 8 5-16,-2 0 14 0,-1 0 9 15,3 6 3-15,0 7 2 16,3 3 2-16,6 8 3 16,3-3-4-1,6 3-1-15,6-3-16 16,6 0-6-16,3-8-27 0,6 0-9 16,3-7 20-16,3-6 9 15</inkml:trace>
          <inkml:trace contextRef="#ctx0" brushRef="#br0" timeOffset="290443.1711">4374 17841 324 0,'-17'13'121'0,"17"6"-95"0,-3 12-2 0,3-15-9 16,0 3 6-16,3 2 9 0,3-3-5 15,2-4 0 1,4-1-14-16,3-3-2 0,6-10-2 0,0-10-8 16,0-3-1-16,0-8-9 15,-7-3-1-15,-5 3 7 16,-3-1 4 0,-9-1 2-1,-6 4-1-15,-2 3 1 16,-7-2-1-16,3 10-7 0,-3-3 0 15,3 8-41-15,3 1-16 16,3 7 33 0</inkml:trace>
          <inkml:trace contextRef="#ctx0" brushRef="#br0" timeOffset="290728.7465">4547 17862 384 0,'6'26'143'0,"-3"-7"-112"0,0 13-6 0,-3-19-9 15,0 0-13-15,0 0-2 16,0-5 6-16,-3-2 5 16,3-6-6-16,0-6-5 0,0-7-2 15,3 0-1-15,3-8-2 16,0 0-15-16,3-3-5 16,3-3 16-16,3 9 9 0,-1 5 5 15,4 5 4-15,0 16-3 16,-3 5-2-16,-3 5-2 15,-3 6-3-15,0-3-2 16,-3 0 1-16,0-2-30 16,0-6-14-16,-3-5-57 15,3 3-22-15,0-11 65 16,3-6 33-16</inkml:trace>
          <inkml:trace contextRef="#ctx0" brushRef="#br0" timeOffset="291009.9327">4812 17828 296 0,'3'0'112'0,"6"0"-87"0,0 5 7 0,-3-2-3 16,3 2-9-16,3-5 0 15,0 0-5-15,2-5 1 16,1 2-9-16,3-8-11 0,-3-2-5 16,0 0 9-16,-6-6 6 15,-6 6-15-15,-6 5-8 16,-6 0 3-16,-6 3 5 15,-3 13 12-15,-3 2 6 16,0 6 9-16,4 8 3 16,2 3 7-16,6 4 5 15,6-2-7-15,6 1-1 16,9-9-21-16,9 0-7 0,5-10-144 16,7-9-64-1,3-10 106 1</inkml:trace>
        </inkml:traceGroup>
        <inkml:traceGroup>
          <inkml:annotationXML>
            <emma:emma xmlns:emma="http://www.w3.org/2003/04/emma" version="1.0">
              <emma:interpretation id="{F57DD345-3D70-416E-BFDE-65D6DD768464}" emma:medium="tactile" emma:mode="ink">
                <msink:context xmlns:msink="http://schemas.microsoft.com/ink/2010/main" type="inkWord" rotatedBoundingBox="5362,17527 6135,17516 6141,17941 5368,17952"/>
              </emma:interpretation>
              <emma:one-of disjunction-type="recognition" id="oneOf47">
                <emma:interpretation id="interp230" emma:lang="en-US" emma:confidence="0.5">
                  <emma:literal>with</emma:literal>
                </emma:interpretation>
                <emma:interpretation id="interp231" emma:lang="en-US" emma:confidence="0">
                  <emma:literal>withe</emma:literal>
                </emma:interpretation>
                <emma:interpretation id="interp232" emma:lang="en-US" emma:confidence="0">
                  <emma:literal>witch</emma:literal>
                </emma:interpretation>
                <emma:interpretation id="interp233" emma:lang="en-US" emma:confidence="0">
                  <emma:literal>withy</emma:literal>
                </emma:interpretation>
                <emma:interpretation id="interp234" emma:lang="en-US" emma:confidence="0">
                  <emma:literal>wit</emma:literal>
                </emma:interpretation>
              </emma:one-of>
            </emma:emma>
          </inkml:annotationXML>
          <inkml:trace contextRef="#ctx0" brushRef="#br0" timeOffset="291783.3184">5375 17764 152 0,'-6'0'57'0,"6"0"-44"0,-3 5 18 0,3-5 8 0,0 8 0 15,0-2 1-15,0 7 9 16,3 0 4-16,0 6-28 16,0-1-3-16,0 3-1 0,2 3-1 15,1-3 3-15,3-7-11 16,0-1-4-16,3-5-5 15,3-3 0-15,-3-10-2 16,3 2 2 0,-3-8-20-16,-3-2-8 0,0 0 19 0,-3-3 9 15,-3 0 1-15,0 3 0 16,-3 0-4 0,0 5-1-16,0 3-1 0,0 2 0 15,0 3-5 1,3 3 0-1,-1 7 23-15,4-2 11 16,0 0-2-16,3 3-2 16,0-3-7-16,3-3 0 0,3-3-5 15,0-2-1-15,-3-2-4 16,0-3 1-16,-3-1-6 16,0-2-3-16,-6 0-13 15,3 3-5-15,-6-3-53 16,0-2-23-16,-3 7 50 0,3-2 25 15</inkml:trace>
          <inkml:trace contextRef="#ctx0" brushRef="#br0" timeOffset="291939.5836">5741 17777 400 0,'0'6'151'0,"0"4"-118"0,3 11-11 0,-3-7-14 16,0-1-20-16,0 5-5 15,0-2-11-15,0-3-3 16,0 1 17-16,0-4 7 0,0-2 6 16</inkml:trace>
          <inkml:trace contextRef="#ctx0" brushRef="#br0" timeOffset="292238.2228">5717 17666 372 0,'-3'-8'140'0,"3"0"-109"0,9-2-68 16,-6 2-37-16,3 3-3 15,0-9 4-15,3 1 38 16,0 0 16-16,2-6 13 16,1 6 17-16,0 0 10 0,0 0-8 15,-3 7-2-15,0 4 15 16,0 7 7-16,-3 8 23 15,0 8 12-15,0 16-21 16,0 6-7-16,-3-1-29 16,0 0-11-16,0-2 5 15,0 0 5-15,-3-3-79 16,0-5-37-16,0-6 53 0,0-7 28 16</inkml:trace>
          <inkml:trace contextRef="#ctx0" brushRef="#br0" timeOffset="292434.1873">5759 17738 420 0,'0'-16'156'0,"5"5"-121"0,7 6-14 0,-3 2-14 15,3-5-9-15,3-2 3 16,3 2-7-16,3-3-1 15,0-2 4-15,-1 0-65 0,1 0-28 16,-6-1 48-16,0 1 24 0</inkml:trace>
          <inkml:trace contextRef="#ctx0" brushRef="#br0" timeOffset="292668.5124">5979 17534 324 0,'-3'13'123'0,"3"14"-95"0,6 23-2 0,-6-21-7 0,0 3-14 16,0 5-1-16,0-3 11 15,-3 3 7-15,3-2-11 16,0-9 5-16,0-7 4 0,0-4-16 16,0-4-5-1,3-6-12-15,3-7-5 16,3-6-6-16,3-5-2 0,2-1-4 16,7 1 1-16,-3 0 31 15,0 8 15-15,0 5-5 16,-3 10-3-16,0-2-6 15,-3 5-3-15</inkml:trace>
        </inkml:traceGroup>
        <inkml:traceGroup>
          <inkml:annotationXML>
            <emma:emma xmlns:emma="http://www.w3.org/2003/04/emma" version="1.0">
              <emma:interpretation id="{8398CE66-3B3B-43C3-A5C3-677EF5413551}" emma:medium="tactile" emma:mode="ink">
                <msink:context xmlns:msink="http://schemas.microsoft.com/ink/2010/main" type="inkWord" rotatedBoundingBox="6403,17487 7061,17478 7068,17911 6410,17920"/>
              </emma:interpretation>
              <emma:one-of disjunction-type="recognition" id="oneOf48">
                <emma:interpretation id="interp235" emma:lang="en-US" emma:confidence="0.5">
                  <emma:literal>the</emma:literal>
                </emma:interpretation>
                <emma:interpretation id="interp236" emma:lang="en-US" emma:confidence="0">
                  <emma:literal>tho</emma:literal>
                </emma:interpretation>
                <emma:interpretation id="interp237" emma:lang="en-US" emma:confidence="0">
                  <emma:literal>thx</emma:literal>
                </emma:interpretation>
                <emma:interpretation id="interp238" emma:lang="en-US" emma:confidence="0">
                  <emma:literal>thy</emma:literal>
                </emma:interpretation>
                <emma:interpretation id="interp239" emma:lang="en-US" emma:confidence="0">
                  <emma:literal>thee</emma:literal>
                </emma:interpretation>
              </emma:one-of>
            </emma:emma>
          </inkml:annotationXML>
          <inkml:trace contextRef="#ctx0" brushRef="#br0" timeOffset="293168.3911">6524 17494 336 0,'0'-8'126'0,"5"11"-98"0,-5 8-3 0,0-1-7 16,0 14-5-16,0 10 2 15,0 11-2 1,-3 6 2-16,1-4-8 16,-1-7-2-16,3 2-1 0,0-7-38 15,0-4-14-15,0-9-95 16,0-4-42-16,0-5 96 15</inkml:trace>
          <inkml:trace contextRef="#ctx0" brushRef="#br0" timeOffset="293362.1767">6410 17709 452 0,'-3'-3'167'0,"9"0"-129"0,6-2-14 0,-3 5-15 0,3 0-6 15,6-5 3-15,3-3-3 16,3 8-2-16,-4-6 0 16,1 4-19-16,0-3-5 0,-3-3-93 31,0 2-38-31,-3-2 79 16,0-2 38-16</inkml:trace>
          <inkml:trace contextRef="#ctx0" brushRef="#br0" timeOffset="293671.8059">6672 17534 364 0,'-3'21'134'0,"6"16"-104"0,-3 11 1 15,0-16-7-15,0-1 4 16,-3 4 4-16,0-4-8 16,0-4-4-16,0-1-11 15,3-2-4-15,0-8-1 0,0-3-5 16,0-7 1-16,0-6-2 15,6 0-2-15,0-8-4 16,3-6 0-16,3-4-7 16,0-3-1-16,0-3 13 15,0 5 6-15,0 11 6 0,0 3 5 16,0 10-6-16,-3 3-2 16,-1 3-6-1,-2 2-2 1,0 0-17-16,-3 1-5 15,0-1-67-15,0-5-30 0,0 2 62 16,3-7 30-16</inkml:trace>
          <inkml:trace contextRef="#ctx0" brushRef="#br0" timeOffset="293984.0898">6896 17791 400 0,'9'0'151'0,"-4"0"-118"0,7 0-6 0,-6 0-11 16,3 0-15-16,3 0-1 15,0-3 4-15,0-2 5 16,0-1-5-16,0 6 5 0,3-13 1 16,-6 5-8-16,0-5 0 15,-4 5-9-15,-5-5-3 16,-3 2-3-16,-8 3-2 16,-4 0 8-1,-6 6 3-15,0 2 1 0,0 5 2 16,0 8 5-1,1 0 5-15,2 11 6 0,6-3 3 16,6 3 6-16,6 3 5 16,9-6-3-16,3 5-1 31,8-7-11-31,7-3-4 0,6-6-48 16,0-10-19-16,2 0 28 0,-2-5 16 0</inkml:trace>
        </inkml:traceGroup>
        <inkml:traceGroup>
          <inkml:annotationXML>
            <emma:emma xmlns:emma="http://www.w3.org/2003/04/emma" version="1.0">
              <emma:interpretation id="{7FB79C60-C032-4018-B698-3B34ECFB92DC}" emma:medium="tactile" emma:mode="ink">
                <msink:context xmlns:msink="http://schemas.microsoft.com/ink/2010/main" type="inkWord" rotatedBoundingBox="7629,17375 9267,17352 9278,18112 7640,18135"/>
              </emma:interpretation>
              <emma:one-of disjunction-type="recognition" id="oneOf49">
                <emma:interpretation id="interp240" emma:lang="en-US" emma:confidence="0.5">
                  <emma:literal>private</emma:literal>
                </emma:interpretation>
                <emma:interpretation id="interp241" emma:lang="en-US" emma:confidence="0">
                  <emma:literal>privateer</emma:literal>
                </emma:interpretation>
                <emma:interpretation id="interp242" emma:lang="en-US" emma:confidence="0">
                  <emma:literal>privates</emma:literal>
                </emma:interpretation>
                <emma:interpretation id="interp243" emma:lang="en-US" emma:confidence="0">
                  <emma:literal>Private</emma:literal>
                </emma:interpretation>
                <emma:interpretation id="interp244" emma:lang="en-US" emma:confidence="0">
                  <emma:literal>prate</emma:literal>
                </emma:interpretation>
              </emma:one-of>
            </emma:emma>
          </inkml:annotationXML>
          <inkml:trace contextRef="#ctx0" brushRef="#br2" timeOffset="301325.5077">7634 17711 156 0,'3'-5'60'0,"-6"-3"-47"0,3 8 37 16,0 0 12-16,0 0-7 15,3 5-2-15,-3 1-17 16,3 7-5-16,3 8-18 16,0 13 5-16,0 11 3 0,0 14-5 15,2-7-1-15,1 1-7 16,0-8 0-16,-3-5-3 15,0-11 0-15,-3-8 5 16,0-7 6-16,-3-14 16 16,-3-8-19-1,-3-16-7-15,0-8-13 0,-3-2-4 16,0-6-1-16,1-5 0 16,2 0 4-16,3 0 3 15,6 3 3-15,3-3 1 16,5 8 3-16,7 8 1 15,3 10-1-15,3 11 1 16,0 11 0-16,3 5 1 0,-4 8 6 16,-5-1 4-1,-6 9-1-15,-6-3 0 16,-6 1-3-16,-6-4-1 16,-3 1-3-16,-6-1 1 0,-3-10-9 15,-2 0 0-15,-1-3-11 16,3-5-2-16,3 0-38 15,3-8-16-15,6-2-65 16,6-3-30-16,6-9 87 16,3 1 40-16</inkml:trace>
          <inkml:trace contextRef="#ctx0" brushRef="#br2" timeOffset="301608.9937">7943 17682 328 0,'12'13'123'0,"-9"-2"-95"0,9 13 14 0,-6-16 1 15,0 5-17 1,-3 5-3-16,0-4-2 16,0 4-1-16,-3-5-11 0,0 1 6 0,0-6 2 0,0 2-5 15,0-7-2-15,-3 2-5 16,0-5-2-16,0-5-1 16,0-3-2-16,3-5-2 15,0-6-1-15,3-2-3 16,0-3 1-16,3 3 3 15,0 2 3-15,3 6-5 16,3 8-1-16,3-3-18 16,0 8-8-16,-1 8-52 15,4-3-23-15,-3 1 55 16,0-1 26-16</inkml:trace>
          <inkml:trace contextRef="#ctx0" brushRef="#br2" timeOffset="301750.141">8187 17735 416 0,'-3'3'156'0,"9"2"-121"0,-3 8-10 16,0-5-13-16,3 3-12 15,0-3 0-15,0 5 0 16,0-5 0 0,0 2-33-16,0 4-13 0,0-6 23 15,-3-3 11-15</inkml:trace>
          <inkml:trace contextRef="#ctx0" brushRef="#br2" timeOffset="302164.9335">8161 17592 420 0,'-6'-5'156'0,"6"0"-121"0,3 2-56 0,-3 3-33 15,3 0-5-15,3 3 7 16,0-1-14-16,-1 1-7 15,4 5 3-15,0-3 5 16,3 3 37-16,0-3 16 16,0 9 211 15,9 23-81-31,0-3-24 16,0-2-45-16,-4 2-24 0,1-7-6 15,-3-4 0-15,0-1-10 16,-3-9 6-16,0-8 2 0,0 0 2 15,-3-5 3-15,0-5-6 16,-3 0-1-16,0-8-7 16,-3-3 0-16,-1-8-5 15,-2-3-2-15,3 6 0 16,-3-5-1-16,0 2-3 16,0 11 0-16,0 0-18 15,3-1-7-15,3 9-14 16,0 2-6-16,3 3-54 15,3 0-21-15,0 0 64 16,3 0 31-16</inkml:trace>
          <inkml:trace contextRef="#ctx0" brushRef="#br2" timeOffset="302537.2699">8607 17653 328 0,'0'0'123'0,"0"0"-95"0,-3 0 11 16,3 0-1-16,-3 0-32 15,-3 5-10-15,-3 1 12 16,0 2 5-16,-6 10-5 15,4 1-2-15,2 2 0 0,0 5-1 16,3-5 2-16,6 3-2 16,3-3 2-16,3-7-4 15,3-4-2-15,2-7 2 16,4-3 0 0,3-8-4-16,-3 0-1 15,-3-5-4-15,0-3 1 16,-3-5 3-16,-3-1 1 15,-3 4-4-15,0-1 1 16,0 6 2-16,-3 0 1 16,3 13 1-1,0 5 2-15,3 9 3 0,3 4-2 0,0-2 0 16,-1 2-3-16,1-4-1 16,0-1-30-1,3-3-12-15,0-2-86 16,0-2-38-16,0-12 86 15</inkml:trace>
          <inkml:trace contextRef="#ctx0" brushRef="#br2" timeOffset="302734.1517">8812 17365 400 0,'-2'-6'151'0,"2"20"-118"0,2 9-11 0,-2-7-12 15,3 8-4-15,-3 16 6 16,0 10 0-16,0-8 1 16,6 9-7-16,-3-12-2 0,3 1 0 15,0-8-60-15,0-1-24 16,-3-9 40-16,0-1 20 16</inkml:trace>
          <inkml:trace contextRef="#ctx0" brushRef="#br2" timeOffset="303207.7548">8714 17608 456 0,'-6'-11'170'0,"12"6"-132"0,6-8-15 16,-3 8-17-16,3-3-9 15,3-3 1-15,3 8-3 16,0-2 1-16,2 0 2 15,1 10-26-15,0 0-8 0,-3 3-48 16,0 0-19-16,-3 6 23 16,-3-4 12-16,0-2 51 15,-4 5 24-15,1 1 47 16,0-1 21-16,0-3-16 16,3-2-10-16,0 6-24 0,3-9-11 15,0-5 11-15,0 0 8 16,0-5-13-16,-1-1-6 15,-2-2-8-15,-3-5-5 16,-3 5-7-16,-3-2-4 16,-6-4-3-16,-3 9 0 15,-6 2 9-15,-5 6 5 16,-4 2 8-16,0 9 5 16,0 9-1-16,3 6 0 15,3 1 1-15,6-4 2 16,6 0-1-16,3-4 1 15,12 1-6-15,6-7-4 0,12-2-32 16,9-9-13 0,8-10-86-16,10-3-36 15,2-16 83-15,1-3 40 16</inkml:trace>
        </inkml:traceGroup>
        <inkml:traceGroup>
          <inkml:annotationXML>
            <emma:emma xmlns:emma="http://www.w3.org/2003/04/emma" version="1.0">
              <emma:interpretation id="{C7A57F8C-EC83-4EE9-8BBD-04954485B3BF}" emma:medium="tactile" emma:mode="ink">
                <msink:context xmlns:msink="http://schemas.microsoft.com/ink/2010/main" type="inkWord" rotatedBoundingBox="9641,17333 10452,17321 10464,18196 9653,18208"/>
              </emma:interpretation>
              <emma:one-of disjunction-type="recognition" id="oneOf50">
                <emma:interpretation id="interp245" emma:lang="en-US" emma:confidence="0.5">
                  <emma:literal>key</emma:literal>
                </emma:interpretation>
                <emma:interpretation id="interp246" emma:lang="en-US" emma:confidence="0">
                  <emma:literal>Key</emma:literal>
                </emma:interpretation>
                <emma:interpretation id="interp247" emma:lang="en-US" emma:confidence="0">
                  <emma:literal>kay</emma:literal>
                </emma:interpretation>
                <emma:interpretation id="interp248" emma:lang="en-US" emma:confidence="0">
                  <emma:literal>keys</emma:literal>
                </emma:interpretation>
                <emma:interpretation id="interp249" emma:lang="en-US" emma:confidence="0">
                  <emma:literal>Kay</emma:literal>
                </emma:interpretation>
              </emma:one-of>
            </emma:emma>
          </inkml:annotationXML>
          <inkml:trace contextRef="#ctx0" brushRef="#br2" timeOffset="303636.2978">9670 17333 404 0,'-3'0'151'0,"0"10"-118"0,0 12-8 16,3-4-12-16,0 11-14 15,-3 16 0-15,0 8 3 16,0-3 3-16,0 1-2 16,0-9 5-16,6-5 2 0,-3-10-5 0,3-1-51 15,3-5-24 1,0-8-49-16,0-2-18 16,3-11 73-16,0-11 34 15</inkml:trace>
          <inkml:trace contextRef="#ctx0" brushRef="#br2" timeOffset="303908.0132">9819 17600 380 0,'-12'11'143'0,"6"-9"-112"0,3 4-17 16,0-1-14-16,-6 3-1 16,-6 0 5-16,-3 2 3 15,-3-2 3-15,0 6-5 16,1-7 10-16,5-1 7 0,3 4-7 15,3-2-3-15,6 0-10 16,6-2-1-16,6 1-1 16,6 4 2-16,5-3-1 15,1-3 2-15,3-2-2 0,-3 2 2 16,0 3-18 0,0-8-6-16,-3 5-65 15,-1-10-29-15,-2-3 57 0,0 3 30 16</inkml:trace>
          <inkml:trace contextRef="#ctx0" brushRef="#br2" timeOffset="304343.0957">9881 17650 400 0,'-6'-5'151'0,"6"10"-118"0,6-5-11 0,-3 0-12 16,3 3 1-16,3-3 7 15,3 5 0-15,3 1 1 16,3-4-10-16,2 4-1 0,1-6 2 15,0 0-6-15,-3 0-2 16,0 0-4-16,0 0 1 16,0-6-6-16,-4-2 0 15,-2 3-8-15,0 2-1 16,-3-7 2-16,-3 2 1 16,-3 3-1-16,-6 2 1 15,0-2 5-15,-6-1 4 16,-3 4 5-16,-3 2 2 0,1 0 3 15,-4 2 3-15,0 4 0 32,0 2 0-32,0-3-3 0,0 8 1 0,3 0-2 15,3 1 2-15,1-1 0 16,2 5 1-16,6-4-4 16,3-1-1-16,3 0 1 15,6-5 2-15,5 5-1 16,7-8 2-16,3 3-6 15,3 3-3-15,-3-6-13 16,2-5-2-16,-2 0-67 16,0 0-27-16,0-2 57 0,-3-6 29 15</inkml:trace>
          <inkml:trace contextRef="#ctx0" brushRef="#br2" timeOffset="304610.4587">10226 17597 384 0,'0'3'143'0,"6"10"-112"0,6 11-3 0,-6-11-12 16,0 3-12-16,0 3-3 16,3 2 0-16,0-3-1 15,0-4 0-15,0-1-44 0,0 0-20 16,0-8 32-16,3 3 16 16</inkml:trace>
          <inkml:trace contextRef="#ctx0" brushRef="#br2" timeOffset="304813.649">10456 17574 364 0,'-21'26'134'0,"12"1"-104"0,-12 25 7 16,9-28-2-16,-6 11-3 15,-6 18 5-15,1 5-16 16,-1 0-4-16,-3 0-11 15,0-5-11-15,3 0-1 0,1-11-91 16,5-7-39-16,0-9 69 16,-3 1 33-16</inkml:trace>
        </inkml:traceGroup>
        <inkml:traceGroup>
          <inkml:annotationXML>
            <emma:emma xmlns:emma="http://www.w3.org/2003/04/emma" version="1.0">
              <emma:interpretation id="{CF060C5A-2C48-45E1-84C7-2368AFA9825F}" emma:medium="tactile" emma:mode="ink">
                <msink:context xmlns:msink="http://schemas.microsoft.com/ink/2010/main" type="inkWord" rotatedBoundingBox="10959,17516 11647,17506 11652,17809 10964,17819"/>
              </emma:interpretation>
              <emma:one-of disjunction-type="recognition" id="oneOf51">
                <emma:interpretation id="interp250" emma:lang="en-US" emma:confidence="0.5">
                  <emma:literal>Can</emma:literal>
                </emma:interpretation>
                <emma:interpretation id="interp251" emma:lang="en-US" emma:confidence="0">
                  <emma:literal>can</emma:literal>
                </emma:interpretation>
                <emma:interpretation id="interp252" emma:lang="en-US" emma:confidence="0">
                  <emma:literal>(an</emma:literal>
                </emma:interpretation>
                <emma:interpretation id="interp253" emma:lang="en-US" emma:confidence="0">
                  <emma:literal>[an</emma:literal>
                </emma:interpretation>
                <emma:interpretation id="interp254" emma:lang="en-US" emma:confidence="0">
                  <emma:literal>{an</emma:literal>
                </emma:interpretation>
              </emma:one-of>
            </emma:emma>
          </inkml:annotationXML>
          <inkml:trace contextRef="#ctx0" brushRef="#br0" timeOffset="308125.1908">11134 17539 292 0,'-21'-13'110'0,"12"10"-86"0,-8-5 5 0,8 8-3 15,-6 6 9-15,-3 2 8 16,-3 5-7-16,0 5-4 15,3 6-18-15,3 5-7 0,7 3-2 16,8-5-3-16,8 4 1 16,10-4-11-16,6-6-4 15,3-3-23-15,6-4-10 16,-4-1-58-16,-2-13-23 16,0 0 65-16,-3 0 32 15</inkml:trace>
          <inkml:trace contextRef="#ctx0" brushRef="#br0" timeOffset="308446.0031">11277 17658 368 0,'-12'-21'140'0,"6"16"-109"0,-6-3 11 16,9 8-3-16,-3 0-18 15,-6 3-2-15,4 7-5 16,-4 6 1-16,3 3-8 16,3 4 0-16,0-1 0 0,6-1-3 15,3-8-3-15,3 0-5 16,3 0 0-16,0-13-3 15,2 0 0-15,1-8-3 16,0 0-1-16,-3-5-3 16,0 0 1-16,-3-5 9 15,-3 4 5-15,-3 1 6 16,0 2 4-16,0 4 0 16,0 7 3-16,3 7-5 15,3 7-3-15,0 4-3 0,0 1-3 16,3-1-6-16,0-2-4 15,0 3-21 1,0-6-7-16,0-3-85 0,0-2-36 16,-1-8 79-16,-2 0 42 0</inkml:trace>
          <inkml:trace contextRef="#ctx0" brushRef="#br0" timeOffset="308718.7786">11417 17653 328 0,'0'19'123'0,"6"-1"-95"0,-6 1-4 0,0-11-6 16,0-1 1-16,-3 4 6 16,0-3 0-16,0-3 2 15,0-2-9 1,3-11-9-16,3-5-13 0,3-6-2 16,3-2-11-16,3-3-2 15,0 8 10 1,3 3 7-1,2 3 17-15,4 15 8 0,-3 8 0 16,3 8-2-16,-3 6-14 16,0-3-4-16,-3 2-44 15,2-5-20-15,1-8 31 16,3 3 14-16</inkml:trace>
        </inkml:traceGroup>
        <inkml:traceGroup>
          <inkml:annotationXML>
            <emma:emma xmlns:emma="http://www.w3.org/2003/04/emma" version="1.0">
              <emma:interpretation id="{120C3542-09F4-4CDD-A4BF-4DE9A56EDC75}" emma:medium="tactile" emma:mode="ink">
                <msink:context xmlns:msink="http://schemas.microsoft.com/ink/2010/main" type="inkWord" rotatedBoundingBox="12004,17276 13040,17262 13049,17949 12014,17964"/>
              </emma:interpretation>
              <emma:one-of disjunction-type="recognition" id="oneOf52">
                <emma:interpretation id="interp255" emma:lang="en-US" emma:confidence="0.5">
                  <emma:literal>easily</emma:literal>
                </emma:interpretation>
                <emma:interpretation id="interp256" emma:lang="en-US" emma:confidence="0">
                  <emma:literal>eastly</emma:literal>
                </emma:interpretation>
                <emma:interpretation id="interp257" emma:lang="en-US" emma:confidence="0">
                  <emma:literal>easy</emma:literal>
                </emma:interpretation>
                <emma:interpretation id="interp258" emma:lang="en-US" emma:confidence="0">
                  <emma:literal>early</emma:literal>
                </emma:interpretation>
                <emma:interpretation id="interp259" emma:lang="en-US" emma:confidence="0">
                  <emma:literal>earthy</emma:literal>
                </emma:interpretation>
              </emma:one-of>
            </emma:emma>
          </inkml:annotationXML>
          <inkml:trace contextRef="#ctx0" brushRef="#br0" timeOffset="309342.1087">12021 17600 384 0,'-9'8'145'0,"6"-3"-112"0,6 3-8 15,0-2-9-15,3 4-2 0,3-2 5 16,3 0-3-16,3-3-1 16,0 1-9-1,0-6-2-15,3-6 2 0,-4 1-3 0,1-3-2 16,-3-5-7-16,0 2-1 15,-6-2-8-15,-3 0-3 16,-6 0 3 0,-3-1 1-16,-6 1 9 0,-3 5 2 0,0 3 5 15,1 5 1-15,-4 5 3 16,0 8 3-16,0 1 2 16,6 9 1-16,0 1-2 15,9 5 1-15,6 3 0 16,6-3 1-16,6-2-6 15,3-4-4-15,3-7-43 16,3-2-18-16,2-9-32 16,1 0-13-16,0-5 56 15,0-5 25-15</inkml:trace>
          <inkml:trace contextRef="#ctx0" brushRef="#br0" timeOffset="309671.9261">12325 17555 368 0,'-18'-13'140'0,"6"10"-109"0,-3 3-2 16,9 3-7-16,-3 10-14 16,0 0-2-16,0 11 8 15,1-3 2-15,2 6-7 0,3-1 6 0,3-2 4 16,6-3-8-16,2-8-3 16,4 1-10-1,3-9-1-15,0-5-8 0,0-5-1 16,0-3-2-16,-3-5-1 15,-3-1 3-15,0-4 5 16,-3 5 6-16,-3-6 3 16,-3 11 4-16,0 0 3 15,0 3-4-15,0 5-3 16,0 13-1-16,3 0-1 16,3 1-5-16,-1 9 1 15,4-7-47-15,3 3-20 16,-3-6-74-1,3-5-33-15,3 5 94 16</inkml:trace>
          <inkml:trace contextRef="#ctx0" brushRef="#br0" timeOffset="309953.1619">12557 17542 408 0,'-18'-8'151'0,"12"16"-118"0,-3-3-15 15,3 3-14-15,0-3 1 16,-6 3 8-16,9 6-2 16,0-4 2-16,6-2-8 15,3 11 1-15,6-6 1 0,-3 0-3 16,0 6-1-16,-3-4-1 16,-3 1 1-16,0-2 4 0,-6-1 4 15,-3 0-2-15,-3-5 0 16,-3 0-10-16,-6-8-4 15,4 5-19-15,-1-5-8 16,0-5-62-16,6 2-29 16,6-2 64-1,3-8 30-15</inkml:trace>
          <inkml:trace contextRef="#ctx0" brushRef="#br0" timeOffset="310124.9385">12652 17584 444 0,'-3'13'167'16,"6"3"-129"-16,3 16-16 0,-3-19-16 0,-3 8-16 16,0-2 1-16,0 0 3 15,0-6 3-15,0 5 2 16,0-5-52-16,3-5-24 0,0 0 39 16,0 3 21-16</inkml:trace>
          <inkml:trace contextRef="#ctx0" brushRef="#br0" timeOffset="310430.7929">12637 17410 400 0,'-6'-24'151'0,"9"16"-118"0,3-11-55 0,-3 17-34 15,3-9-4-15,0-2 7 16,0 0 22-16,3-1 9 15,0 1 14-15,0 5 4 0,0-2 6 16,0 2-6-16,0 8-1 16,-3 0 28-16,0 13 14 0,0 0 12 15,0 8 8-15,0 11-22 16,-4 13-11 0,1 8-8-16,-3 3-1 15,0-4-17-15,3-4-8 16,0-3-4-16,0-8 0 15,0-8-69-15,0-5-30 16,3-8 58-16,0-3 27 16</inkml:trace>
          <inkml:trace contextRef="#ctx0" brushRef="#br0" timeOffset="310621.3005">12864 17579 436 0,'3'-5'162'0,"-3"15"-126"0,11 6-12 0,-5-3-14 15,3 1-6-15,0 4 2 16,0 3 0-16,0-2-1 0,3-1-3 16,-3-4-6-16,3-1-2 0,-3-5-39 15,3-8-15-15,0-8-74 16,0 0-28 0,-1-5 84-16</inkml:trace>
          <inkml:trace contextRef="#ctx0" brushRef="#br0" timeOffset="310746.159">13045 17600 416 0,'-18'37'156'0,"9"-10"-121"0,0 20 1 16,3-20-6-16,-5 4-15 15,-4 9 0-15,0 0-64 0,-3-8-27 16,0-1 38-16,-3-4 18 16,0-14 16-16</inkml:trace>
        </inkml:traceGroup>
        <inkml:traceGroup>
          <inkml:annotationXML>
            <emma:emma xmlns:emma="http://www.w3.org/2003/04/emma" version="1.0">
              <emma:interpretation id="{CD5F5694-0A54-448D-A7D8-D347DDDBB947}" emma:medium="tactile" emma:mode="ink">
                <msink:context xmlns:msink="http://schemas.microsoft.com/ink/2010/main" type="inkWord" rotatedBoundingBox="13508,17213 15339,17187 15350,17965 13519,17991"/>
              </emma:interpretation>
              <emma:one-of disjunction-type="recognition" id="oneOf53">
                <emma:interpretation id="interp260" emma:lang="en-US" emma:confidence="0.5">
                  <emma:literal>decrypt</emma:literal>
                </emma:interpretation>
                <emma:interpretation id="interp261" emma:lang="en-US" emma:confidence="0">
                  <emma:literal>decrypts</emma:literal>
                </emma:interpretation>
              </emma:one-of>
            </emma:emma>
          </inkml:annotationXML>
          <inkml:trace contextRef="#ctx0" brushRef="#br0" timeOffset="311512.6533">13646 17600 340 0,'-6'-21'126'0,"6"10"-98"0,-3-2-3 0,1 5-10 32,-1 3 2-32,-3-3 6 0,-6 0 8 0,0 3 5 15,-3 5-19-15,-3 8-7 0,3 5-3 16,0 13-6-16,3 6-3 16,3 0 3-16,6 8 1 15,3-14 2-15,9 0 0 16,3-2-2-16,3-11 1 15,3-5 0-15,3-8 3 16,0-5-3 0,0-8-2-16,-4-8-5 0,1-6-2 15,-3-12-8-15,-3-6-4 16,-3-6-17-16,-6 6-7 16,-3-2 26-1,0 2 15-15,-3 5 16 16,0 8 6-16,3 6 7 15,-3 10 5-15,3 11-14 16,0 13-5-16,6 10-1 16,0 22 4-16,3 7-7 15,-3 4-1-15,6 2-3 16,-3-8-1-16,3 0-17 0,-1-11-4 0,7-2-49 0,-3-6-21 16,0-7 45-16,0-6 21 15</inkml:trace>
          <inkml:trace contextRef="#ctx0" brushRef="#br0" timeOffset="311825.0828">13941 17600 420 0,'0'-5'159'0,"6"2"-124"0,3-2-20 0,0 5-17 16,0-3-10-16,3 1 3 0,0-6 9 15,0 2 7 1,-1-7-3-16,-2 0 11 0,-3 0 5 15,0-1-10-15,-3 6-3 16,-6-2-10-16,-3 2 0 0,-6 0 1 16,-2 3 3-16,-4 10 9 15,-3 3 3-15,3 5-2 16,-3 6 1-16,3 2 2 16,3 5 1-16,6 3 0 15,9-2 4-15,6-1-9 16,6-4-3-16,6-1-11 15,3-8-5-15,3-8-53 16,3 1-23-16,2-6 43 16,-2-6 21-16</inkml:trace>
          <inkml:trace contextRef="#ctx0" brushRef="#br0" timeOffset="312194.5146">14269 17534 412 0,'-12'-11'154'0,"12"3"-120"0,-9 3-7 15,6 2-13-15,-3-2-6 16,0 0 3-16,-3 2 5 16,0-2 4-16,-3 10-10 0,0 3 1 0,-3 5 0 15,0 14-2-15,0 5 0 16,7-1-5-16,5 1-1 16,6-3-1-16,5-5-2 15,7-3-2-15,3-8-1 16,3 1-9-16,3-9-3 15,0-5-41-15,-1-5-15 0,-2-9-26 16,-3 7-9 0,-3-7 57-16,-3-4 26 0</inkml:trace>
          <inkml:trace contextRef="#ctx0" brushRef="#br0" timeOffset="312480.6837">14352 17521 348 0,'-6'-8'129'0,"6"8"-100"0,0 0 7 16,0 0-2-16,3 8-5 15,0 5 3-15,3 0-4 16,0 8 0-16,0 6-16 16,0-3 2-16,-3-3 2 0,3-3-8 15,-3 1-2-15,0-6-11 16,-3 0-4 0,0-5 16-16,0-2 8 15,0-1-4-15,-3-10-1 0,0-3-6 16,0-3-1-16,3-5-3 15,0-2-3-15,6-6-1 16,0 5 0 0,2-2-2-16,1 3 1 0,0 2-54 0,3 2-23 0,0 4-74 15,0 7-30 1,0-2 98-16</inkml:trace>
          <inkml:trace contextRef="#ctx0" brushRef="#br0" timeOffset="312684.6309">14533 17515 452 0,'-3'0'167'0,"9"6"-129"0,3 2-16 15,-3 2-14-15,3 3-8 0,3 3 4 16,-3 3 3-16,3 5 3 16,-3-8-5-16,0-3-7 0,0 0-2 15,3 0-47 1,-3-2-18-16,2-6-38 15,1-2-13-15,-3-6 64 16,3-7 30-16</inkml:trace>
          <inkml:trace contextRef="#ctx0" brushRef="#br0" timeOffset="312871.9254">14775 17489 384 0,'-9'13'145'0,"0"8"-112"0,-9 24-3 0,9-21-10 0,-6 11 2 15,-3 10 6-15,-3-6-3 16,0 6-3-16,1 3-12 16,2-3-11-16,3-6-4 15,3-7-71-15,6-8-31 0,3-8 54 16,3-11 26-16</inkml:trace>
          <inkml:trace contextRef="#ctx0" brushRef="#br0" timeOffset="313364.1825">14891 17756 384 0,'-21'53'145'0,"12"-29"-112"0,3 5 1 0,3-10-5 16,3 2-20-16,0-3-5 16,0 1-7-16,0-1-1 15,0-10 2-15,0 0 3 0,-3-8 2 16,0-8 1 0,0-5-5-16,0-6-1 15,0-2-4-15,0-5-1 16,3-11 1-16,0-3 4 15,6-5 3-15,3 3 4 16,6-1 2-16,6 1 3 0,0 2-5 31,2 9-1-31,1 4 9 16,0 11 3-16,0 8-3 16,-3 8 0-16,-4 11-2 15,-5 5 1-15,-3 2 0 16,-9 9 0-16,-3-1-2 15,-3-2-1-15,-3-3-8 0,-2-7-2 16,-1-1-11-16,0-3-3 16,0-7-49-16,0-3-23 15,3-3-39-15,0-10-16 16,6-11 76-16,6-2 35 16</inkml:trace>
          <inkml:trace contextRef="#ctx0" brushRef="#br0" timeOffset="313546.7057">15176 17195 432 0,'6'-5'162'0,"0"10"-126"0,-3 6-10 0,-3-1-12 0,3 9-2 16,3 13 4-16,-6 5-1 16,0 10-1-16,0 6-8 15,0 0 3-15,0-3 1 0,0-2-19 16,0-3-7-16,0-5-59 15,-3-8-26-15,3-9 52 16,-3-1 25-16</inkml:trace>
          <inkml:trace contextRef="#ctx0" brushRef="#br0" timeOffset="313734.2821">15010 17481 460 0,'-3'-18'173'0,"6"18"-135"0,9-6-17 16,-1 6-18-16,7 0-3 0,6 0 6 16,9-2 2-16,3-4 3 15,2 1-6 1,4-3-54-16,0 3-24 0,-1-3 34 16,-5 0 20-16</inkml:trace>
        </inkml:traceGroup>
        <inkml:traceGroup>
          <inkml:annotationXML>
            <emma:emma xmlns:emma="http://www.w3.org/2003/04/emma" version="1.0">
              <emma:interpretation id="{BE2D7135-70D4-4C5B-921A-E389973F7AE7}" emma:medium="tactile" emma:mode="ink">
                <msink:context xmlns:msink="http://schemas.microsoft.com/ink/2010/main" type="inkWord" rotatedBoundingBox="15734,17268 16408,17258 16415,17760 15742,17769"/>
              </emma:interpretation>
              <emma:one-of disjunction-type="recognition" id="oneOf54">
                <emma:interpretation id="interp262" emma:lang="en-US" emma:confidence="0.5">
                  <emma:literal>the</emma:literal>
                </emma:interpretation>
                <emma:interpretation id="interp263" emma:lang="en-US" emma:confidence="0">
                  <emma:literal>tho</emma:literal>
                </emma:interpretation>
                <emma:interpretation id="interp264" emma:lang="en-US" emma:confidence="0">
                  <emma:literal>thx</emma:literal>
                </emma:interpretation>
                <emma:interpretation id="interp265" emma:lang="en-US" emma:confidence="0">
                  <emma:literal>thy</emma:literal>
                </emma:interpretation>
                <emma:interpretation id="interp266" emma:lang="en-US" emma:confidence="0">
                  <emma:literal>thee</emma:literal>
                </emma:interpretation>
              </emma:one-of>
            </emma:emma>
          </inkml:annotationXML>
          <inkml:trace contextRef="#ctx0" brushRef="#br0" timeOffset="315672.2625">15837 17277 368 0,'-3'-10'140'0,"3"10"-109"0,0 0-9 16,0 18-3-16,0 9-12 0,0 7 0 15,-3 11 3-15,-3 8-5 16,0 5 4-16,3-5 1 0,0-8-3 16,0 0-2-16,0-8-11 31,0-8-6-31,3-2-65 15,0-9-28-15,0-5 53 0,0-13 26 16</inkml:trace>
          <inkml:trace contextRef="#ctx0" brushRef="#br0" timeOffset="315828.4482">15739 17552 440 0,'0'-13'165'0,"9"3"-129"0,9-4-12 0,-6 12-13 0,3-4-11 15,5 1 2-15,4 5-8 16,3-2-1-16,0-1 4 16,0 0-47-16,-1-2-21 0,1 0 36 15,-3-3 17-15</inkml:trace>
          <inkml:trace contextRef="#ctx0" brushRef="#br0" timeOffset="316140.6164">16025 17325 400 0,'-12'3'148'0,"12"7"-115"0,0 17-11 16,0-6-15-16,0 11-4 15,-3 7 3-15,0 1 5 16,-3-3 4-16,3 3-8 16,0-14 0-16,0 1 0 0,3-9-1 15,0-5-1-15,0-5-6 16,6-2-1-16,3-12 1 0,3-7 2 15,0 0-2-15,3-3 0 16,-1 3 1-16,4 2 2 16,-3 6 1-16,0 5 1 15,0 5-5-15,0 6 1 16,-3-1-9-16,0 1-2 16,-3 2-54-16,-1-5-21 15,-2 3 43-15,3-9 22 16</inkml:trace>
          <inkml:trace contextRef="#ctx0" brushRef="#br0" timeOffset="316426.1693">16269 17547 416 0,'3'0'154'0,"9"5"-120"0,3-2-12 0,-7-3-14 16,1 0-9-16,3 0 2 15,0 0 2-15,0-8 1 16,0 3-2-16,-3-3-4 0,0 3 1 15,-3-3-10-15,-6 0-3 16,-3-3-6-16,-6 9-3 16,-3-4 19-16,-6 6 11 15,-3 6 9-15,0 4 3 16,1 6 3 0,5 5 1-16,3 0 1 15,3 6 0 1,3-1 0-16,6-2 0 0,9 3-11 15,9-9-3-15,9-5-35 0,8-5-15 16,4-2 20 0,6-12 11-16</inkml:trace>
        </inkml:traceGroup>
        <inkml:traceGroup>
          <inkml:annotationXML>
            <emma:emma xmlns:emma="http://www.w3.org/2003/04/emma" version="1.0">
              <emma:interpretation id="{21036BCE-55C4-4776-9698-2169499440A7}" emma:medium="tactile" emma:mode="ink">
                <msink:context xmlns:msink="http://schemas.microsoft.com/ink/2010/main" type="inkWord" rotatedBoundingBox="16750,17535 18595,17509 18601,17945 16756,17971"/>
              </emma:interpretation>
              <emma:one-of disjunction-type="recognition" id="oneOf55">
                <emma:interpretation id="interp267" emma:lang="en-US" emma:confidence="0.5">
                  <emma:literal>message</emma:literal>
                </emma:interpretation>
                <emma:interpretation id="interp268" emma:lang="en-US" emma:confidence="0">
                  <emma:literal>messages</emma:literal>
                </emma:interpretation>
                <emma:interpretation id="interp269" emma:lang="en-US" emma:confidence="0">
                  <emma:literal>messaged</emma:literal>
                </emma:interpretation>
                <emma:interpretation id="interp270" emma:lang="en-US" emma:confidence="0">
                  <emma:literal>massage</emma:literal>
                </emma:interpretation>
                <emma:interpretation id="interp271" emma:lang="en-US" emma:confidence="0">
                  <emma:literal>menage</emma:literal>
                </emma:interpretation>
              </emma:one-of>
            </emma:emma>
          </inkml:annotationXML>
          <inkml:trace contextRef="#ctx0" brushRef="#br0" timeOffset="317154.739">16754 17555 324 0,'-3'-3'123'0,"3"3"-95"0,0 3-6 0,3 2-8 16,0 9-2-16,-3-1 2 16,0 8-5-16,0-2-1 0,0-1-4 0,0 3 6 0,0-5 5 15,0-3-7-15,0-5-2 16,0-2-4-16,0-6-2 31,3 0 1-31,0-6 1 0,3-4-3 0,3-6 0 16,0-8-4-16,3 3 1 15,0 2 4-15,2 6 2 16,1 5 2-16,0 8 0 31,0 8 2-31,-3 11 3 0,-3-6 0 0,-3 8 0 32,-3-2-3-32,-3-6-1 0,0 0 1 0,3-5 1 0,-3-8-6 15,6 0 0-15,3-8-1 16,3 0 0-16,2-5-5 31,4-6 1-31,0 6 0 0,-3 5 2 0,-3 3 3 16,0 5 2-16,-3 5-1 31,0 3 1-31,0 5-7 0,-3 1-1 0,0-1-42 16,0 0-19-16,-1-2-59 31,-2-9-25-31,0 4 79 0</inkml:trace>
          <inkml:trace contextRef="#ctx0" brushRef="#br0" timeOffset="317470.9553">17126 17619 348 0,'0'0'129'0,"9"5"-100"0,3 3-7 16,-6-8-7-16,3 8-6 15,3-8 2-15,0 0 3 16,-1 0 2-16,1 0-9 15,0-8-2-15,3 3-1 0,-6-3-9 16,-3 0-2-16,-3-3-1 16,-3-2 0-16,-6 5-9 15,-3-3-3-15,-9 3 7 16,3 3 8-16,-2 5 9 16,2 0 8-1,0 11 5-15,0 2 2 0,6 3 1 16,0 2 0-16,3 1 4 15,6 2 2-15,6 5-11 16,3-7-6 0,6 5-11-16,3-8-3 0,3-3-62 15,2-8-25-15,4 0 44 16,-3-5 24-16</inkml:trace>
          <inkml:trace contextRef="#ctx0" brushRef="#br0" timeOffset="317776.1315">17445 17534 412 0,'-12'-8'154'0,"9"8"-120"0,-3 0-12 16,3 3-12-16,3-3-1 16,0 0 3-16,0 5 1 15,3 3 2-15,-3 5-8 16,3 0-4-16,3 6 0 0,0 5-2 15,0-3 2-15,-1 0-4 16,-5 5 0-16,-3-7 5 0,-2 0 2 16,-1 2 0-16,-3-8 1 15,3-3-11-15,-3-2-2 16,0-2-21-16,0-4-8 16,0-2-66-16,3-2-26 15,3-9 65-15,3 3 32 16</inkml:trace>
          <inkml:trace contextRef="#ctx0" brushRef="#br0" timeOffset="318041.6856">17593 17552 444 0,'0'-10'167'0,"3"10"-129"0,-3 0-12 16,0 0-13-16,0 5-16 15,-3 3 2-15,-3-3 5 16,0 9 2-16,3-4-2 15,3 1-3-15,3 2 2 0,3 3-4 16,3 0 0-16,0 8-1 16,0-3 0-16,0-3 2 15,-6 1 2-15,-3-3 1 16,-3 2 1-16,0-5-2 16,-3 1 1-16,-3-1-9 15,0-8-3-15,0-2-42 16,3-1-18-16,3-12 35 15</inkml:trace>
          <inkml:trace contextRef="#ctx0" brushRef="#br0" timeOffset="318435.9822">17962 17568 324 0,'0'0'123'0,"-3"0"-95"0,3 0-8 0,-3 0-11 16,-2 0 8 0,-4 6 9-16,-3-1 20 0,-3 3 8 15,-3 2-28-15,0 6-6 0,-3 3-4 16,3 2-12-16,4 5-1 16,5-2-5-16,6-3-2 0,6-2 3 15,3-6 0-15,2-5-4 16,7-3 1-16,-3-5-9 15,3 0-2-15,0-5-8 16,0-8-2-16,-3 0 13 16,-3-3 6-16,-3 0 11 15,-3 3 7-15,0 2 3 16,0 1 3 0,-3 4-4-16,0 6 0 15,3 6-11-15,0 7-1 16,-6 8-11-16,9-5-2 15,0 0-71 1,2-3-31-16,4 0 58 16,3-8 27-16</inkml:trace>
          <inkml:trace contextRef="#ctx0" brushRef="#br0" timeOffset="318853.4643">18251 17584 416 0,'-18'3'156'0,"3"-3"-121"0,-2 8-14 16,11-3-16-16,-3 8-13 0,-3 1 0 16,3-1 11-16,0 0 7 15,3 0-4-15,0-2 1 0,6-3 3 16,6 5-6-16,3-5-2 16,3-3-10-16,0-5-5 15,3-2-4-15,-1-1 0 16,-2-5-2-16,0 5-1 15,-3-2 16-15,-3-3 9 0,0-2-2 16,-3 4 1-16,0 6-2 16,0-2 1-16,-3 2-4 15,3 8-2-15,0 5 6 16,-3 8 5-16,0 3 13 16,-6-3 9-16,0 5-2 15,-3 3-2-15,-3 1-8 16,-3-4-3-16,-2 3-7 15,-4-8 0-15,0-2-5 16,0-11 0-16,3 0-56 16,3-3-24-16,3-10-72 15,6-3-28 1,6-11 93-16</inkml:trace>
          <inkml:trace contextRef="#ctx0" brushRef="#br0" timeOffset="319214.8752">18460 17608 412 0,'5'5'154'0,"4"3"-120"0,6 3-16 0,-6-6-17 16,3-2-8-16,0 2 2 0,0-5 14 16,0-5 6-16,0 5-7 15,0-8 0-15,-3 3 2 0,0-9-11 16,-4 1-3-1,-2 0-14-15,-3 0-4 0,-3-1 1 16,-5 1 0-16,-4 0 25 16,-3 8 11-16,-3-1 2 15,0 6 1 1,-3 6-6-16,0 7 0 16,3 5 4-16,1 6 2 0,5 0 8 15,3 0 4-15,6 2-8 16,3 1 0-16,6-1-13 15,6-2-3 1,3-8-6-16,5-3-1 16,7-2-59-1,3-9-26-15,3-2 43 0,-7-2 21 16</inkml:trace>
        </inkml:traceGroup>
      </inkml:traceGroup>
    </inkml:traceGroup>
    <inkml:traceGroup>
      <inkml:annotationXML>
        <emma:emma xmlns:emma="http://www.w3.org/2003/04/emma" version="1.0">
          <emma:interpretation id="{B0019BD1-EC40-4E3F-8753-195152C4A5F6}" emma:medium="tactile" emma:mode="ink">
            <msink:context xmlns:msink="http://schemas.microsoft.com/ink/2010/main" type="paragraph" rotatedBoundingBox="1221,18259 16219,18112 16225,18744 1227,18892" alignmentLevel="1"/>
          </emma:interpretation>
        </emma:emma>
      </inkml:annotationXML>
      <inkml:traceGroup>
        <inkml:annotationXML>
          <emma:emma xmlns:emma="http://www.w3.org/2003/04/emma" version="1.0">
            <emma:interpretation id="{3458ADD3-6A87-4255-A3C3-637F58B891A2}" emma:medium="tactile" emma:mode="ink">
              <msink:context xmlns:msink="http://schemas.microsoft.com/ink/2010/main" type="inkBullet" rotatedBoundingBox="1221,18259 1773,18254 1778,18801 1226,18806"/>
            </emma:interpretation>
            <emma:one-of disjunction-type="recognition" id="oneOf56">
              <emma:interpretation id="interp272" emma:lang="en-US" emma:confidence="0">
                <emma:literal>so</emma:literal>
              </emma:interpretation>
              <emma:interpretation id="interp273" emma:lang="en-US" emma:confidence="0">
                <emma:literal>of</emma:literal>
              </emma:interpretation>
              <emma:interpretation id="interp274" emma:lang="en-US" emma:confidence="0">
                <emma:literal>o</emma:literal>
              </emma:interpretation>
              <emma:interpretation id="interp275" emma:lang="en-US" emma:confidence="0">
                <emma:literal>sf</emma:literal>
              </emma:interpretation>
              <emma:interpretation id="interp276" emma:lang="en-US" emma:confidence="0">
                <emma:literal>so.</emma:literal>
              </emma:interpretation>
            </emma:one-of>
          </emma:emma>
        </inkml:annotationXML>
        <inkml:trace contextRef="#ctx0" brushRef="#br0" timeOffset="365078.9791">1404 18473 256 0,'0'5'96'0,"-3"3"-75"0,0 8 10 0,3-8 1 16,-3 3 0-16,0-1 3 16,3 1-6-16,-6-1-3 15,6 1-14-15,0-1-3 0,0-2-2 16,0-2-1-16,0-1 1 16,0-5 0-16,0 0 3 15,0 0-3-15,0 0-2 0,6 3-2 16,-3-3-3-16,3 0-2 15,6 0 1-15,-6-3-1 16,9 3 0-16,-6 0 0 16,2 0 0-16,4 3 2 15,0-1 0-15,-3 4 0 16,6 2 0-16,-3-1 4 16,-6 1 2-16,-3 0 2 15,0 0 0-15,-6 0 0 16,-3 0 0-16,0 0-9 15,-6-3-4-15,-3 1-15 16,3-4-5-16,-12 1-40 16,6-3-18-16,0 0 46 15,0-3 23-15</inkml:trace>
        <inkml:trace contextRef="#ctx0" brushRef="#br0" timeOffset="365323.9548">1386 18486 284 0,'-3'-13'107'0,"3"10"-83"0,0 1 13 16,0 2 1-16,0 0-5 16,3 2 1-16,3-2-17 0,6 3-8 15,0-3-5-15,6 3-1 0,2-1 0 16,1-2-8-16,9-2-2 15,-9-4-64-15,3 1-30 16,-6 0 51-16,-1-1 25 16</inkml:trace>
        <inkml:trace contextRef="#ctx0" brushRef="#br0" timeOffset="365805.0878">1487 18282 224 0,'-9'-10'85'0,"3"7"-66"0,-3-2 3 0,0 5-3 15,0-3 5 1,-2 1 7-16,-4 2-5 0,-3 2-3 0,0 6-13 16,-9 5-4-16,3 11-2 0,4 5 6 15,-7 11 4-15,6 8 4 16,3 10 3-16,3 5-7 16,9 1-1-16,12-6-5 15,6-5 0-15,15-11-3 16,15-13 2-16,8-13-2 15,4-16 2-15,5-16-2 16,10-15 0-16,-7-6-1 16,-8-3 0-16,-7 0 0 15,-8-5 0-15,-18-2 4 0,-12-1 3 16,-12 0 2-16,-12 1 3 16,-6 7-5-16,0 6-1 15,-5 7-17-15,2 9-8 16,3 4-107-16,-3 7-48 15,9 4 83-15,3 0 45 16</inkml:trace>
      </inkml:traceGroup>
      <inkml:traceGroup>
        <inkml:annotationXML>
          <emma:emma xmlns:emma="http://www.w3.org/2003/04/emma" version="1.0">
            <emma:interpretation id="{115C6664-76D4-4A86-B29D-2FA36C9C8B40}" emma:medium="tactile" emma:mode="ink">
              <msink:context xmlns:msink="http://schemas.microsoft.com/ink/2010/main" type="line" rotatedBoundingBox="1985,18284 16219,18143 16225,18744 1991,18885"/>
            </emma:interpretation>
          </emma:emma>
        </inkml:annotationXML>
        <inkml:traceGroup>
          <inkml:annotationXML>
            <emma:emma xmlns:emma="http://www.w3.org/2003/04/emma" version="1.0">
              <emma:interpretation id="{0370B5B0-6EC4-48DD-84C2-46676CF0D6CC}" emma:medium="tactile" emma:mode="ink">
                <msink:context xmlns:msink="http://schemas.microsoft.com/ink/2010/main" type="inkWord" rotatedBoundingBox="1985,18284 2912,18275 2917,18708 1990,18717"/>
              </emma:interpretation>
              <emma:one-of disjunction-type="recognition" id="oneOf57">
                <emma:interpretation id="interp277" emma:lang="en-US" emma:confidence="0.5">
                  <emma:literal>Now</emma:literal>
                </emma:interpretation>
                <emma:interpretation id="interp278" emma:lang="en-US" emma:confidence="0">
                  <emma:literal>Nou</emma:literal>
                </emma:interpretation>
                <emma:interpretation id="interp279" emma:lang="en-US" emma:confidence="0">
                  <emma:literal>Nov</emma:literal>
                </emma:interpretation>
                <emma:interpretation id="interp280" emma:lang="en-US" emma:confidence="0">
                  <emma:literal>Non</emma:literal>
                </emma:interpretation>
                <emma:interpretation id="interp281" emma:lang="en-US" emma:confidence="0">
                  <emma:literal>Nor</emma:literal>
                </emma:interpretation>
              </emma:one-of>
            </emma:emma>
          </inkml:annotationXML>
          <inkml:trace contextRef="#ctx0" brushRef="#br0" timeOffset="366980.4927">2035 18333 264 0,'6'-11'99'0,"-6"14"-77"0,0-1-7 16,0 12 17-16,0 7-4 15,-6 8 2-15,3 5 0 0,-6 6-17 16,0 0 3-16,0-3 2 15,3-3-19-15,0-2-6 16,3-3-10-16,3-5-3 0,0-6-44 16,0-4-18-16,3-7 42 15,3-4 20 1</inkml:trace>
          <inkml:trace contextRef="#ctx0" brushRef="#br0" timeOffset="367337.6213">2071 18357 304 0,'-9'0'115'0,"9"0"-89"0,3 13-8 0,3-5-9 16,-6 13 2 0,6 8 5-16,-1 8 5 0,4-3 2 15,-6 1-12-15,6-3 4 0,3-1 5 16,3-2-7-16,0-5 0 15,3-5-5-15,-3-6 0 32,3-8-3-32,-1-7 2 0,-2-12-2 15,0-4 0-15,0-6-1 16,-3-8 2-16,-3-5-3 0,0-10-2 16,-3-4 0-16,0 1-1 15,0 8 0-15,-3 10 0 16,3 6-9-16,-6 7-2 15,3 8-21-15,0 11-6 16,0 11-52-16,3 8-19 16,-1 7 57-16,4 0 27 15</inkml:trace>
          <inkml:trace contextRef="#ctx0" brushRef="#br0" timeOffset="367637.4105">2446 18579 292 0,'-18'0'110'0,"9"5"-86"0,-3 11 2 0,9-8-3 0,-3 5 7 16,3 3 8-16,3 0-14 16,0 0-3-16,6 0-13 15,9-3 1-15,-3-3 2 0,6-4-4 16,2-9-2-16,-5-5 0 0,3-2-1 31,0-4-2-31,-9-2-2 0,0 1 1 0,-3 1-1 16,-6-2-7-16,-3 3-3 15,-3 0-8-15,-3 5-1 16,3 3-50-16,-6-1-19 16,3 4 45-16</inkml:trace>
          <inkml:trace contextRef="#ctx0" brushRef="#br0" timeOffset="367985.5938">2597 18560 312 0,'0'6'115'16,"0"4"-89"-16,6 9-1 16,-3-11-7-16,0 5-9 15,6 0 2-15,-6-2 9 0,3-1 5 16,0-2-13-16,3-3-9 15,3-2-5-15,3-3-8 0,-6 0-4 16,3-3-6-16,0 1-2 16,-3-1 7-16,-1 3 4 15,1 3 4-15,0 2 3 16,0 3 6-16,3 3 4 16,0-3 8-16,3-1 5 15,3-1-3-15,0-6-1 16,0-6 15-16,-1-1 7 15,1-7-7-15,-3-2-6 0,0 1-7 16,-6-1-1 0,-6 2-7-16,-3 1-1 0,-6 0-13 15,0 2-6-15,-3 1-37 16,3 2-16-16,0 3 33 16,6 5 18-16</inkml:trace>
        </inkml:traceGroup>
        <inkml:traceGroup>
          <inkml:annotationXML>
            <emma:emma xmlns:emma="http://www.w3.org/2003/04/emma" version="1.0">
              <emma:interpretation id="{6C8D9B56-707B-49C4-86E5-7440AAE7A8B4}" emma:medium="tactile" emma:mode="ink">
                <msink:context xmlns:msink="http://schemas.microsoft.com/ink/2010/main" type="inkWord" rotatedBoundingBox="3208,18557 3703,18552 3705,18740 3209,18744"/>
              </emma:interpretation>
              <emma:one-of disjunction-type="recognition" id="oneOf58">
                <emma:interpretation id="interp282" emma:lang="en-US" emma:confidence="0.5">
                  <emma:literal>we</emma:literal>
                </emma:interpretation>
                <emma:interpretation id="interp283" emma:lang="en-US" emma:confidence="0">
                  <emma:literal>We</emma:literal>
                </emma:interpretation>
                <emma:interpretation id="interp284" emma:lang="en-US" emma:confidence="0">
                  <emma:literal>w</emma:literal>
                </emma:interpretation>
                <emma:interpretation id="interp285" emma:lang="en-US" emma:confidence="0">
                  <emma:literal>wc</emma:literal>
                </emma:interpretation>
                <emma:interpretation id="interp286" emma:lang="en-US" emma:confidence="0">
                  <emma:literal>woe</emma:literal>
                </emma:interpretation>
              </emma:one-of>
            </emma:emma>
          </inkml:annotationXML>
          <inkml:trace contextRef="#ctx0" brushRef="#br0" timeOffset="368794.5089">3208 18558 268 0,'0'0'101'0,"0"0"-78"0,3 8-2 0,0-3-5 0,-3 5 5 16,3 6 7-16,0 3 8 15,-1 2 2-15,4 0-20 16,3 0-10-16,0 0-4 0,0-5 1 15,3-2 2-15,0-4-6 0,0-5 0 16,0-5-1-16,0-2 0 16,-3-6-3-16,0 0 0 31,-3-3-9-31,-3 1-3 16,3 2 12-16,-4 3 8 0,1-1-8 15,3 6-2 1,0 6 2-16,3-1 5 0,0 0 7 15,0 0 1 1,0-2 2-16,3 0-2 16,-3-3 1-16,0-3-4 15,-3 0 1-15,0-2-5 0,0 0 0 16,0-3-8-16,0-3-4 16,-3 1-15-16,0-1-7 15,-3 1-31-15,3-1-10 16,-3 3 14-1,3 0 6-15,0 3 46 16,2 0 22-16,4 2 18 16,3 3 10-16,0 0-9 0,3 0-3 0,0 0-10 15,0 0-3-15,0-3-9 0,-3 1-2 16,3-1 9-16,-10-2 4 16,1-1-14-16,-3 1-3 15,-3 0-3-15,-3-1 1 16,-3-1-14-16,1 1-5 15,-10 6 4-15,3 0 5 16,-3 6 5-16,6 4 2 16,-6 3 7-16,6 3 4 15,3 3 12-15,3 2 8 16,6 0-6-16,6 0-5 16,6-5-10-16,9 0-4 15,9-5-80-15,-4-9-37 16,7-4 57-16,3-6 27 15</inkml:trace>
        </inkml:traceGroup>
        <inkml:traceGroup>
          <inkml:annotationXML>
            <emma:emma xmlns:emma="http://www.w3.org/2003/04/emma" version="1.0">
              <emma:interpretation id="{2313CF25-6537-44D6-B4C6-AFB610F4778A}" emma:medium="tactile" emma:mode="ink">
                <msink:context xmlns:msink="http://schemas.microsoft.com/ink/2010/main" type="inkWord" rotatedBoundingBox="4012,18506 4630,18500 4633,18766 4015,18772"/>
              </emma:interpretation>
              <emma:one-of disjunction-type="recognition" id="oneOf59">
                <emma:interpretation id="interp287" emma:lang="en-US" emma:confidence="0.5">
                  <emma:literal>can</emma:literal>
                </emma:interpretation>
                <emma:interpretation id="interp288" emma:lang="en-US" emma:confidence="0">
                  <emma:literal>(an</emma:literal>
                </emma:interpretation>
                <emma:interpretation id="interp289" emma:lang="en-US" emma:confidence="0">
                  <emma:literal>Can</emma:literal>
                </emma:interpretation>
                <emma:interpretation id="interp290" emma:lang="en-US" emma:confidence="0">
                  <emma:literal>•an</emma:literal>
                </emma:interpretation>
                <emma:interpretation id="interp291" emma:lang="en-US" emma:confidence="0">
                  <emma:literal>Man</emma:literal>
                </emma:interpretation>
              </emma:one-of>
            </emma:emma>
          </inkml:annotationXML>
          <inkml:trace contextRef="#ctx0" brushRef="#br0" timeOffset="369277.975">4115 18515 280 0,'-14'-8'107'0,"8"8"-83"0,-6 6 4 15,6-1-4-15,-3 3-8 16,-3 5 3 0,0 3 5-1,0 5 2-15,3 3-13 0,3 2-1 0,3 6 1 16,6-3-12-16,9-2-4 16,3-6-17-16,6-3-5 15,3-4-88 1,-1-9-43-16,1-5 80 15</inkml:trace>
          <inkml:trace contextRef="#ctx0" brushRef="#br0" timeOffset="369680.2732">4309 18568 212 0,'-12'-8'79'0,"6"8"-61"0,-9-2 10 0,9 2 3 16,-3 2 9-16,-3 1 10 16,-2 2-4-16,-1 6-1 15,0 2-25-15,3 6-12 0,3 2-3 0,3 3-2 16,6-1 3 0,9-4-5-16,3-3-1 0,3-6-2 0,3-4-2 15,-1-6-2-15,1-6-1 16,0-4-12-16,-3-4-5 15,-3-1 2-15,-3-4 0 32,-3 1 10-32,-3 2 7 0,-3 0 2 0,0 5-1 15,-3 3 3-15,3 6 0 16,-3 4 1-16,0 9 0 16,3 5 0-16,3 5 2 15,0 3-6-15,3 0-1 0,0-1-58 16,3-4-23-1,0-6 44-15,2-5 21 0</inkml:trace>
          <inkml:trace contextRef="#ctx0" brushRef="#br0" timeOffset="369977.2148">4443 18642 216 0,'-6'19'82'0,"3"-9"-64"0,-3 4 24 16,6-9 6-16,0 0-3 16,-3-2 3-16,3-3-14 15,0 0-3-15,0-3-18 16,3-5-8-16,0-2-1 0,6-4-8 0,0-1-1 16,3 1 4-1,0 1 5-15,3 5-7 0,2 3 1 16,1 8 6-16,0 4 5 15,0 7 2-15,0 2 3 16,-3 2-12-16,-3 1-3 16,0-4-64-1,-4 1-29-15,1-16 48 16</inkml:trace>
        </inkml:traceGroup>
        <inkml:traceGroup>
          <inkml:annotationXML>
            <emma:emma xmlns:emma="http://www.w3.org/2003/04/emma" version="1.0">
              <emma:interpretation id="{1EA82890-5DFF-49DA-917D-06F6551F4642}" emma:medium="tactile" emma:mode="ink">
                <msink:context xmlns:msink="http://schemas.microsoft.com/ink/2010/main" type="inkWord" rotatedBoundingBox="5029,18360 6701,18343 6705,18720 5032,18736"/>
              </emma:interpretation>
              <emma:one-of disjunction-type="recognition" id="oneOf60">
                <emma:interpretation id="interp292" emma:lang="en-US" emma:confidence="0.5">
                  <emma:literal>continue</emma:literal>
                </emma:interpretation>
                <emma:interpretation id="interp293" emma:lang="en-US" emma:confidence="0">
                  <emma:literal>Continue</emma:literal>
                </emma:interpretation>
                <emma:interpretation id="interp294" emma:lang="en-US" emma:confidence="0">
                  <emma:literal>continuo</emma:literal>
                </emma:interpretation>
                <emma:interpretation id="interp295" emma:lang="en-US" emma:confidence="0">
                  <emma:literal>continua</emma:literal>
                </emma:interpretation>
                <emma:interpretation id="interp296" emma:lang="en-US" emma:confidence="0">
                  <emma:literal>Continuo</emma:literal>
                </emma:interpretation>
              </emma:one-of>
            </emma:emma>
          </inkml:annotationXML>
          <inkml:trace contextRef="#ctx0" brushRef="#br0" timeOffset="370800.7559">5172 18515 224 0,'-15'-8'85'0,"6"3"-66"16,-3 8 10-16,6-1-1 15,-2 4 1-15,-4 2 5 0,-3 5-6 16,-3 5 0-16,0 3-15 16,3 6 10-16,6-1 4 0,6 1-28 15,9-1-9-15,9-5-4 0,9-5 3 16,6-5-49-1,2-6-20-15,-2-7 41 0,3-6 19 16</inkml:trace>
          <inkml:trace contextRef="#ctx0" brushRef="#br0" timeOffset="371081.9457">5315 18563 328 0,'-21'0'123'0,"12"3"-95"0,0 7-8 0,3-2-11 15,0 5-5-15,3 3 5 16,0 3 4-16,3-1 2 0,6 1-8 16,3-1 9-16,6-2 4 0,3-5-8 15,6-6-2-15,0-8-6 16,0-5-3-16,-1-2 2 16,-5-6 2-16,-3 0-2 15,-6 0-2-15,-9 0 2 16,-6 0 0-16,-9 1-4 15,0 4 1-15,0 0-16 16,1 6-4-16,-1 0-61 16,3 5-24-16,3 0 54 15,6 0 26-15</inkml:trace>
          <inkml:trace contextRef="#ctx0" brushRef="#br0" timeOffset="371390.1734">5500 18573 308 0,'3'14'115'0,"0"-4"-89"0,-1 11-6 0,-2-10-6 16,0 0-2-16,-2-1 2 15,-1-2 8-15,0 0 6 16,3-3-15-16,0-2-3 0,0-6 1 16,3-2-12-16,2-3-1 15,4-2-6-15,3-4 0 16,0 1 6-16,3 3 3 15,0 2 1-15,3 5 1 0,-3 6-4 16,0 5 0 0,-3 5-1-16,-4 0 0 15,1 3 2-15,-3 0 0 16,0-3-11-16,-3-2-3 16,0-1-68-16,3-5-28 15,-3-5 49-15,3-5 27 16</inkml:trace>
          <inkml:trace contextRef="#ctx0" brushRef="#br0" timeOffset="371601.6681">5759 18354 368 0,'0'0'140'0,"3"8"-109"0,-1 16-9 15,1-11-11-15,0 11-5 16,-3 10 6-1,3-2 5-15,0 2 2 16,0 1-10-16,0 2-5 0,3-3-1 0,0-2-29 16,0-6-9-16,0-5-87 15,-3-7-37-15,3-9 82 16,-3-8 41-16</inkml:trace>
          <inkml:trace contextRef="#ctx0" brushRef="#br0" timeOffset="371781.3024">5654 18560 416 0,'-9'-8'156'0,"12"8"-121"0,6-2-14 0,-3 2-14 16,6-3-9-16,0 0 1 16,3 1-2-16,3-1 2 15,3 0 1-15,2 1-64 0,1 2-29 16,-3-3 47-16,0 0 25 15</inkml:trace>
          <inkml:trace contextRef="#ctx0" brushRef="#br0" timeOffset="371912.1223">5916 18563 324 0,'-3'10'123'0,"3"-2"-95"0,0 6 11 0,0-6 1 0,3 5-24 16,-3 0-8-16,3 0-15 15,-3 1-4-15,3-1 6 16,0-3-55-16,-3-2-24 0,0-8 43 15,0 0 22-15</inkml:trace>
          <inkml:trace contextRef="#ctx0" brushRef="#br0" timeOffset="372052.8298">5907 18481 348 0,'-9'-11'132'0,"9"14"-103"0,3 0-39 0,0-1-23 15,0 4-63-15,3-1-23 0,0 0 62 16,0 0 29-16</inkml:trace>
          <inkml:trace contextRef="#ctx0" brushRef="#br0" timeOffset="372365.5745">6044 18640 352 0,'-3'18'132'0,"3"-7"-103"16,-3 2-1-16,3-8-9 0,0 1-1 15,-3-1 6-15,3-3 0 16,0-2 1 0,0 0-14-16,3-5-2 0,0-3-2 0,3-2-8 15,0-4-1-15,6-4-5 0,0-1 2 16,0 1 1-16,0 5-1 16,0 5 1-16,0 5 0 15,0 6 3-15,-1 5 0 16,-2 5 3-16,0 3 1 15,0 2-1-15,-3 1 1 16,0-3-4 0,0 0 0-16,0-3-19 15,3-5-7-15,3-3-74 16,-3-5-32-16,3-5 69 16,0-3 32-16</inkml:trace>
          <inkml:trace contextRef="#ctx0" brushRef="#br0" timeOffset="372694.749">6300 18560 340 0,'-6'6'129'0,"9"4"-100"0,-3 9-7 0,3-9-7 0,0 3 1 16,0 1 5-16,3 2 0 16,0-3 2-16,3-3-13 15,3-2-3-15,3-2-1 0,0-6-3 16,0-6-2-1,-1 1-14-15,1-6-4 16,-3 1-2-16,-3-3-1 0,-3-1 11 0,-6 1 5 16,0 3 5-16,0 2 4 15,0 2-2-15,0 6-2 16,3 6-7-16,0 4-1 16,0 3 12-16,3 3 8 15,0 0-4-15,3 0-2 16,0-3-11-16,0-2-5 15,3-3-108 1,0-6-46-16,2-4 80 0,1-1 41 16</inkml:trace>
          <inkml:trace contextRef="#ctx0" brushRef="#br0" timeOffset="373007.0666">6601 18584 312 0,'-6'-3'118'0,"6"6"-92"0,6-3-5 16,-6 0-9-16,6 0-8 15,0 0 0-15,0 0 6 16,0-3 6-16,0 1-8 16,3-1 4-16,-3-2 4 0,-1 0-8 15,-2-1-2-15,0 1-15 16,-3 0-4-16,-3-1-5 16,-2 1-2-16,2 2 7 15,-9 3 5-15,-3 0 3 16,0 6 0-16,0 2 10 15,0 0 4-15,3 5 9 16,0 0 6-16,6 6 4 16,3 2 3-16,6 3-10 15,6-3-5-15,6 0-7 16,6-5-4-16,3-6-53 0,6-4-23 16,2-12 34-16,-2-2 18 15</inkml:trace>
        </inkml:traceGroup>
        <inkml:traceGroup>
          <inkml:annotationXML>
            <emma:emma xmlns:emma="http://www.w3.org/2003/04/emma" version="1.0">
              <emma:interpretation id="{09A956EF-6979-4B2A-B440-EA4A96F90EAE}" emma:medium="tactile" emma:mode="ink">
                <msink:context xmlns:msink="http://schemas.microsoft.com/ink/2010/main" type="inkWord" rotatedBoundingBox="6923,18312 7297,18308 7300,18646 6926,18650"/>
              </emma:interpretation>
              <emma:one-of disjunction-type="recognition" id="oneOf61">
                <emma:interpretation id="interp297" emma:lang="en-US" emma:confidence="0.5">
                  <emma:literal>to</emma:literal>
                </emma:interpretation>
                <emma:interpretation id="interp298" emma:lang="en-US" emma:confidence="0">
                  <emma:literal>No</emma:literal>
                </emma:interpretation>
                <emma:interpretation id="interp299" emma:lang="en-US" emma:confidence="0">
                  <emma:literal>•o</emma:literal>
                </emma:interpretation>
                <emma:interpretation id="interp300" emma:lang="en-US" emma:confidence="0">
                  <emma:literal>To</emma:literal>
                </emma:interpretation>
                <emma:interpretation id="interp301" emma:lang="en-US" emma:confidence="0">
                  <emma:literal>So</emma:literal>
                </emma:interpretation>
              </emma:one-of>
            </emma:emma>
          </inkml:annotationXML>
          <inkml:trace contextRef="#ctx0" brushRef="#br0" timeOffset="373506.6709">7068 18312 324 0,'-9'15'123'0,"6"9"-95"0,3 21-6 16,0-18-10-16,0 7-6 0,0 0 3 0,0-2 7 31,0-3 2-31,3 0-9 0,0-2-5 0,0-3-3 16,0-6-1-16</inkml:trace>
          <inkml:trace contextRef="#ctx0" brushRef="#br0" timeOffset="373902.1211">6940 18502 412 0,'-15'-13'154'0,"15"5"-120"0,3 8-12 0,3 0-14 16,0-3-12-16,6-2 0 15,3 2 3-15,3 1 0 16,6 2 1-16,-1-3-40 0,1 6-18 16,0 2 1-16,-3 0 1 15,-3 3 10-15,-6 3 5 16,-3 2 39-16,-3 0 19 16,-3 3 22-16,-3 3 9 15,3-1-8-15,3 1-4 16,2-3-7-16,4-3-4 15,6-8-5-15,3-5-2 16,3-5 1-16,-3-3 2 16,-3-3 2-16,-7 1 1 0,-2-4-7 15,-9-1-2-15,-6-4-9 16,-5 0-4-16,-1 6-15 16,-3 0-4-16,0 0-163 15,3 2-76 1,6-2 129-16</inkml:trace>
        </inkml:traceGroup>
        <inkml:traceGroup>
          <inkml:annotationXML>
            <emma:emma xmlns:emma="http://www.w3.org/2003/04/emma" version="1.0">
              <emma:interpretation id="{57B43D09-5C40-4A59-9095-229F9A026C1B}" emma:medium="tactile" emma:mode="ink">
                <msink:context xmlns:msink="http://schemas.microsoft.com/ink/2010/main" type="inkWord" rotatedBoundingBox="7693,18331 10130,18307 10134,18683 7697,18707"/>
              </emma:interpretation>
              <emma:one-of disjunction-type="recognition" id="oneOf62">
                <emma:interpretation id="interp302" emma:lang="en-US" emma:confidence="0.5">
                  <emma:literal>communicate</emma:literal>
                </emma:interpretation>
                <emma:interpretation id="interp303" emma:lang="en-US" emma:confidence="0">
                  <emma:literal>Communicate</emma:literal>
                </emma:interpretation>
                <emma:interpretation id="interp304" emma:lang="en-US" emma:confidence="0">
                  <emma:literal>communicatee</emma:literal>
                </emma:interpretation>
                <emma:interpretation id="interp305" emma:lang="en-US" emma:confidence="0">
                  <emma:literal>Communicatee</emma:literal>
                </emma:interpretation>
                <emma:interpretation id="interp306" emma:lang="en-US" emma:confidence="0">
                  <emma:literal>communicated</emma:literal>
                </emma:interpretation>
              </emma:one-of>
            </emma:emma>
          </inkml:annotationXML>
          <inkml:trace contextRef="#ctx0" brushRef="#br0" timeOffset="374410.308">7815 18457 272 0,'-23'-8'104'0,"14"11"-81"0,-9 5 9 15,9 0-2-15,-3 2-1 16,0 3 2-16,0 3-8 16,0 3-1-16,3 2-13 15,6 0 1-15,3 0 1 0,9 1-9 16,3-4 0 0,6-2-7-16,3-3-1 15,3-5-39-15,5-3-18 16,-5-5 33-16,0-2 14 15</inkml:trace>
          <inkml:trace contextRef="#ctx0" brushRef="#br0" timeOffset="374672.898">7931 18573 280 0,'-17'-2'104'0,"11"2"-81"0,-6 5-2 16,9 0-7-16,0 3-8 15,3 3 1-15,0 2 11 16,6 0 8-16,3 1-13 15,3-1 6-15,2-5 4 0,1-3-6 16,0-5 1-16,3-3-7 16,-3-4 1-16,-3-4-1 15,-3 0 1-15,-3-2 0 16,-6 0 0-16,-3 0-2 16,-3-1-1-16,-3 4-5 15,-6-1-3-15,3 3-11 16,-3 3-4-16,0 2-53 0,3 6-22 15,3 0 45-15,4 2 22 16</inkml:trace>
          <inkml:trace contextRef="#ctx0" brushRef="#br0" timeOffset="375283.7838">8065 18521 224 0,'0'-3'85'0,"0"6"-66"0,3-1 14 0,0 1 4 16,0 2 1-16,0 0 2 16,0 3-3-16,0 0 2 15,0 0-21-15,-3 0-8 0,0 0-3 0,0 0-2 16,0-3 2-16,0 1-2 15,-3-1 0-15,0-2-6 16,3-1 1-16,0-2-2 16,-3 0-2-16,3-2-2 15,0-4-1-15,0 1-5 16,3 0 0-16,0-1 6 16,3 1 5-16,0-3 0 15,0 3 0-15,3 0 5 0,0 2 2 16,0 3-2-1,0 3-3-15,0-1 4 16,0 4 1-16,-3-1 4 0,0 3 4 16,-3 0 3-1,-3 0 2-15,0 0-8 16,0-3-2-16,0 0-5 16,0-2-3-16,0-1-5 0,0-2-2 15,5-2-6-15,1-3 0 16,3-3-14-16,0 0-3 15,0 0 21-15,3 0 11 16,-3 2 1-16,0 4-2 0,0 2-8 16,0 2-1-1,0 4 12-15,0 2 8 16,-3 2 0-16,0 1 3 0,-3-1-7 16,0 1-3-16,-3-3-8 15,3 0-3-15,0 0-64 0,0-3-29 16,-3-5 50-16,5 0 26 15</inkml:trace>
          <inkml:trace contextRef="#ctx0" brushRef="#br0" timeOffset="375794.2919">8378 18552 300 0,'0'6'112'0,"0"-6"-87"0,6 5-7 15,-3 0-7-15,0 0 1 16,0 1 7-16,-3 2 12 16,0 0 8-16,0 0-21 0,-3 0-1 0,0-1-2 15,0-1-6-15,3-1-3 0,0-2-8 16,0-3-3-16,0 0-3 16,3-3 0-16,0 0-4 15,3-5-3-15,0 1-11 16,0-4-6-16,3 3 17 15,0 0 10-15,-4 3 10 32,4 2 8-32,0 3 4 0,0 0 2 0,0 5-2 0,-3 1 0 15,0-1-3-15,0 0-1 16,-3 1-1-16,0-1 0 16,-3-5-4-16,0 0-3 15,0 0-2-15,6 0 0 16,0-3-9-16,0-2-3 0,3-3-11 15,3-3-2 1,0 3 6-16,0 1 5 0,-1 1 7 16,4 4 4-16,-3 4 7 15,0 4 4-15,-3 1-4 16,0 4-2-16,0 0 0 16,-3 2 1-16,0 0-8 15,0-2 0-15,0-1-82 16,0-2-35-16,0-5 57 15,0 0 32-15</inkml:trace>
          <inkml:trace contextRef="#ctx0" brushRef="#br0" timeOffset="376137.9337">8714 18550 344 0,'-3'-3'129'0,"0"3"-100"0,3 5-9 0,0 1-8 16,0 2-9-16,0 2 1 15,3 3 15-15,0 1 8 16,3-1-14-16,0 0 4 0,0-2 3 16,6-3-9-16,0-3-3 15,0-5-8-15,3-3-2 16,-3-2-4-16,0-3 1 16,-4-3 3-16,-2 1 1 15,-3-3 1-15,0 2 2 16,-3 0 1-16,3 6 1 15,0 2-2-15,-3 3-2 16,0 0 3-16,3 8 0 16,0 3 3-16,3 0 1 0,0-1-3 15,0 3-3-15,0-2-7 16,3 0-4-16,0-3-63 16,0-3-28-16,-3-3 51 15,3-2 27-15</inkml:trace>
          <inkml:trace contextRef="#ctx0" brushRef="#br0" timeOffset="376498.6541">8929 18539 340 0,'-6'0'126'0,"9"3"-98"0,0 5-8 0,-3-3-10 15,3 3-4-15,-3 2 6 16,3 1 20-16,-3 0 12 15,0-1-23-15,0-2-4 0,0 0-5 16,2-3-7-16,-2 1-1 0,0-6-2 16,0 0-2-1,3 0 3-15,3-6 0 0,0-2-6 16,3-2-2 0,0-1-1-16,0 1 2 15,0 2 2-15,3 2 1 16,0 4 5-16,0 2 2 0,0 5 2 15,-3 3 2-15,0 3-5 16,0 2-1-16,-4 0-2 16,1 0-2-16,0 1-13 15,0-1-4-15,0-3-64 16,0-4-26-16,3-4 54 16,-3-2 27-16</inkml:trace>
          <inkml:trace contextRef="#ctx0" brushRef="#br0" timeOffset="376647.9873">9185 18597 348 0,'3'-8'132'0,"0"8"-103"0,-1 3 1 16,1 0-8-16,0 2-13 0,3 3-1 0,-3 2 0 15,0 4 0-15,0-1-4 16,0 0-5-16,0 0 0 0,0-2-83 16,-3-3-38-16,0-5 62 15,-3-3 29-15</inkml:trace>
          <inkml:trace contextRef="#ctx0" brushRef="#br0" timeOffset="376819.8312">9134 18473 428 0,'-9'-11'162'0,"12"11"-126"0,3 0-17 15,0 3-14-15,3-3-20 16,0 3-1-16,3-1-15 15,3 1-6-15,2 2-86 16,1 1-39-16,3-4 84 0,3-2 39 16</inkml:trace>
          <inkml:trace contextRef="#ctx0" brushRef="#br0" timeOffset="377350.2654">9396 18470 324 0,'-18'6'121'0,"9"2"-95"0,-6 5-4 0,9-5-10 15,-3 5-6 1,-3 3 3-16,3 2 7 0,4 3 4 16,-1 1-10-16,6-1-8 0,6 0-4 15,2-2-8-15,7-6-2 16,0-3-17-16,9-4-9 16,0-6-2-16,0-6 1 0,-1-4 17 15,1-3 9-15,-3-3 12 16,0 0 6-16,-6 3 17 15,-3-3 11-15,-3 2-2 16,-3 1-1-16,-6 3-8 16,-3 4-3-16,-6 6-11 15,-3 6-3-15,0 2-1 16,0 2 2-16,3 3 8 16,0 3 3-16,6 0 3 15,3-3 0-15,3-2-7 16,3 0-3-16,3-6-5 15,3-3-2-15,3-4-3 16,0-3-3-16,-3-1-1 16,0-2 0-16,-4 0 3 15,1-2 2-15,-3 2 0 16,0 3 2-16,0-1-4 0,-3 4 0 16,0 2-1-16,3 5-2 15,0 3 5-15,3 0 3 16,0 2-1-16,0 1-2 15,0 0 0-15,0-4-1 16,0-1-14-16,0-4-3 16,0-2-73-16,-1-5-32 15,1-3 62 1,3-5 32-16</inkml:trace>
          <inkml:trace contextRef="#ctx0" brushRef="#br0" timeOffset="377542.6151">9759 18330 356 0,'-6'-18'134'0,"6"18"-104"0,3 0 7 0,-3 0-5 16,3 5-18-16,0 5-3 0,0 9 4 0,0 5 4 15,0 10-9 1,0 3 3-16,0-2 1 0,0-1-7 0,0-2-4 16,-3-3-16-1,3 0-4-15,-3-5-114 16,3-6-53-16,0-4 91 0,0-7 48 15</inkml:trace>
          <inkml:trace contextRef="#ctx0" brushRef="#br0" timeOffset="377954.2326">9685 18491 456 0,'-6'-13'170'0,"6"11"-132"0,6-6-11 15,0 8-14-15,5-3-16 16,4 0 0-16,3 1-1 0,0 2 0 16,0 0 3-16,0 2-9 15,3 6-3-15,-1 0-18 0,1 0-5 16,0 3 8-16,-3-1 4 16,0 1 27-16,0-3 14 15,0-3-9-15,-1 0-4 16,1-2 1-16,0-3 4 15,0-3-5-15,-3-5 0 16,-3 1-4-16,-3-4-3 16,-3-2-9-16,-6 0-5 15,-3-1 13-15,-6 4 6 16,-3-1 1-16,-6 6 0 16,-3 5-1-16,0 8-2 15,1 8 7-15,5 2 3 16,3 3 21-16,6 3 12 15,6 3-7-15,9-1-3 0,9 1-15 16,5-4-6-16,7-4-25 16,9-6-11-16,5-10 12 15,7-6 5-15</inkml:trace>
        </inkml:traceGroup>
        <inkml:traceGroup>
          <inkml:annotationXML>
            <emma:emma xmlns:emma="http://www.w3.org/2003/04/emma" version="1.0">
              <emma:interpretation id="{FDAAC5D5-FD2F-4A6D-AA19-CC00AC7CECCD}" emma:medium="tactile" emma:mode="ink">
                <msink:context xmlns:msink="http://schemas.microsoft.com/ink/2010/main" type="inkWord" rotatedBoundingBox="10477,18380 11381,18372 11385,18758 10481,18767"/>
              </emma:interpretation>
              <emma:one-of disjunction-type="recognition" id="oneOf63">
                <emma:interpretation id="interp307" emma:lang="en-US" emma:confidence="0.5">
                  <emma:literal>using</emma:literal>
                </emma:interpretation>
                <emma:interpretation id="interp308" emma:lang="en-US" emma:confidence="0">
                  <emma:literal>Using</emma:literal>
                </emma:interpretation>
                <emma:interpretation id="interp309" emma:lang="en-US" emma:confidence="0">
                  <emma:literal>wising</emma:literal>
                </emma:interpretation>
                <emma:interpretation id="interp310" emma:lang="en-US" emma:confidence="0">
                  <emma:literal>uninym</emma:literal>
                </emma:interpretation>
                <emma:interpretation id="interp311" emma:lang="en-US" emma:confidence="0">
                  <emma:literal>ursine</emma:literal>
                </emma:interpretation>
              </emma:one-of>
            </emma:emma>
          </inkml:annotationXML>
          <inkml:trace contextRef="#ctx0" brushRef="#br0" timeOffset="378987.808">10500 18417 292 0,'-6'-8'110'0,"3"6"-86"0,0 4 9 16,3 4-3-16,0-1-12 15,-3 11-3-15,0 2 7 16,0 4 5-16,3 1-14 15,3 1 2-15,3 0 1 16,3-3-8-16,0-2-2 0,3-3-2 16,0-6 2-16,0-2-5 0,0-8-3 15,0-3-2 1,-3-4 0-16,0-4-4 0,-1-2-2 16,-2-3-2-16,-3-3 2 15,-3 3 6 1,3 3 4-16,-3 3 1 0,0 4 2 15,0 4-4-15,3 7-2 16,3 6 4-16,0 2 3 16,3 0 1-16,3 3 0 15,0 0-8-15,3 0 0 16,0-3-54-16,0-3-24 16,0-4 38-16,5-6 22 0</inkml:trace>
          <inkml:trace contextRef="#ctx0" brushRef="#br0" timeOffset="379273.1578">10813 18449 384 0,'-18'-10'143'0,"12"10"-112"0,-6 2 1 16,9 3-9-16,-3 3-12 16,0 0 1-16,0 3-5 15,0 2-2-15,6 0-2 16,0 1-3-16,6-1 1 0,3 0-1 15,0 0 0-15,0 1 0 16,-3-1 0-16,-3-3 4 16,-3 1 2-16,-6 0 2 0,-3-4 2 15,0-1-5-15,-3-1-3 16,0-5-19-16,0 0-6 16,3 0-68-16,3-3-30 15,12-5 59-15</inkml:trace>
          <inkml:trace contextRef="#ctx0" brushRef="#br0" timeOffset="379449.7516">10932 18494 392 0,'6'8'148'0,"-12"-5"-115"0,12 2-7 0,-6 0-12 15,0 6-10-15,0 2 0 16,0 3 4-16,0 0 5 15,0 0-7-15,3-3-1 0,0 0-1 16,0 0-62-16,0-2-27 16,0-6 42-16,-3 1 21 0</inkml:trace>
          <inkml:trace contextRef="#ctx0" brushRef="#br0" timeOffset="379610.7561">10890 18394 416 0,'-9'-14'156'0,"9"12"-121"0,0 2-32 16,0 0-23-16,3 2-25 15,3 4-5-15,0-1-65 16,3 3-27-16,0-3 73 16,3 0 36-16</inkml:trace>
          <inkml:trace contextRef="#ctx0" brushRef="#br0" timeOffset="379894.7894">11030 18531 340 0,'0'11'126'0,"3"2"-98"0,0 5-3 0,-3-10-7 16,0 3-14-16,0 0 0 15,0-3-2-15,0-3 1 16,0 0-2-16,0-2 17 0,0-3 10 16,0-3-14-16,0-2-5 15,3-3-6-15,3-3 0 16,3-2-2-16,0-3-1 15,6-2-2-15,0 2 1 16,-1 3 3-16,1 7 1 0,0 6 1 16,-3 3 0-16,0 5-2 15,0 0 1-15,-3 2 0 16,-3 4 1-16,0-4-11 16,0 1-3-16,0-3-61 15,0 0-28-15,0-3 51 16,2-5 24-16</inkml:trace>
          <inkml:trace contextRef="#ctx0" brushRef="#br0" timeOffset="380285.6944">11337 18486 316 0,'-3'-18'121'0,"0"12"-95"0,-3-2 14 0,3 8-3 16,0 3-14-16,-3 0-3 15,-3 2-9-15,-3 6-3 16,3 2-4-16,0-3 2 0,3 4 0 15,3-1 0-15,0 0-1 16,3-2-6-16,3-1 1 16,3-2-7-16,0-3 0 15,3-2-8-15,0-3-1 16,0 0-2-16,-3-3 1 16,0 1 9-16,-3-1 4 0,0-2 1 15,0 2 0-15,0 1-7 16,3-1-4-16,0 3-1 15,3 5 1 1,-1 3 25-16,1 5 12 0,0 6 14 16,-3 2 4-1,-3 3 3-15,-6 0 0 16,-3 0-9-16,-6-3-2 0,-8-3-14 16,-4-5-6-16,-3-2-19 15,-3-6-7-15,0-5-59 16,1-5-25-16,2-8 49 15,0-3 27-15</inkml:trace>
        </inkml:traceGroup>
        <inkml:traceGroup>
          <inkml:annotationXML>
            <emma:emma xmlns:emma="http://www.w3.org/2003/04/emma" version="1.0">
              <emma:interpretation id="{701444EB-4AF1-4544-BE52-BC34076B27CE}" emma:medium="tactile" emma:mode="ink">
                <msink:context xmlns:msink="http://schemas.microsoft.com/ink/2010/main" type="inkWord" rotatedBoundingBox="11649,18203 12452,18195 12456,18600 11653,18608"/>
              </emma:interpretation>
              <emma:one-of disjunction-type="recognition" id="oneOf64">
                <emma:interpretation id="interp312" emma:lang="en-US" emma:confidence="0.5">
                  <emma:literal>the</emma:literal>
                </emma:interpretation>
                <emma:interpretation id="interp313" emma:lang="en-US" emma:confidence="0">
                  <emma:literal>tho</emma:literal>
                </emma:interpretation>
                <emma:interpretation id="interp314" emma:lang="en-US" emma:confidence="0">
                  <emma:literal>thx</emma:literal>
                </emma:interpretation>
                <emma:interpretation id="interp315" emma:lang="en-US" emma:confidence="0">
                  <emma:literal>thy</emma:literal>
                </emma:interpretation>
                <emma:interpretation id="interp316" emma:lang="en-US" emma:confidence="0">
                  <emma:literal>thee</emma:literal>
                </emma:interpretation>
              </emma:one-of>
            </emma:emma>
          </inkml:annotationXML>
          <inkml:trace contextRef="#ctx0" brushRef="#br0" timeOffset="380762.184">11780 18206 336 0,'0'-3'126'0,"0"6"-98"0,0 7-3 0,0 1-10 16,3 13 8-16,-3 10 8 15,0 8-3-15,0-2-2 16,0-3-14-16,0 0-3 0,3-5-2 16,0-3-6-16,0-3 0 15,-3-2-36-15,0-5-17 0,0-3-55 16,-3-6-24 0,0-2 69-16,-3-5 34 15</inkml:trace>
          <inkml:trace contextRef="#ctx0" brushRef="#br0" timeOffset="380933.0999">11658 18441 420 0,'-6'-13'159'0,"9"10"-124"0,9-2-7 0,-6 2-13 0,9 1-9 16,6-1 3-16,5-2-2 15,1 0-2-15,3-1-2 16,-3 4-11-16,3-4-3 0,-7 1-89 0,1 0-38 15,-6-3 70-15,-3-3 36 16</inkml:trace>
          <inkml:trace contextRef="#ctx0" brushRef="#br0" timeOffset="381245.1812">11938 18264 328 0,'0'8'123'0,"0"16"-95"0,9 18-2 0,-6-21-5 15,0 6-2-15,-3 2 5 16,0 0-1-16,0-5 0 16,-3-3-12-16,0-5-2 0,0-3 1 15,0-3-4-15,3-2-1 16,0-2-2-16,0-6 0 16,3-3-2-16,6-5-1 15,0-5-2-15,3 0 1 0,-1 2 3 16,4 3 1-16,-3 6 3 15,0 7 3-15,0 5-2 32,-3 4-2-32,-3 1-5 0,0 1 0 0,-3 0-33 15,3-3-15-15,0-2-82 16,0-3-33-16,3-3 84 16,3-5 41-16</inkml:trace>
          <inkml:trace contextRef="#ctx0" brushRef="#br0" timeOffset="381551.1562">12233 18515 372 0,'6'0'140'0,"-1"0"-109"0,13 0-11 15,-9 0-11-15,3 0-14 16,0-2 1 0,0-1 11-16,-3-2 4 15,0-3-4-15,0 0 0 0,-3 0 3 16,-3-3-13-16,-3 1-2 0,-6-1-3 15,-3 3 2-15,-6 3 4 16,-6-3 1-16,-3 5 1 16,0 6 2-16,4 8 10 15,-1 2 4-15,6 3 6 16,3 2 1-16,6 1 3 16,6-1 3-16,9 1-6 15,9-3-2-15,15-1-14 16,5-1-7-16,4-6-121 0,9-6-54 15,-1-2 88 1,-5-8 43-16</inkml:trace>
        </inkml:traceGroup>
        <inkml:traceGroup>
          <inkml:annotationXML>
            <emma:emma xmlns:emma="http://www.w3.org/2003/04/emma" version="1.0">
              <emma:interpretation id="{CBA94681-74D7-4B1D-83B1-6A7F280E2A52}" emma:medium="tactile" emma:mode="ink">
                <msink:context xmlns:msink="http://schemas.microsoft.com/ink/2010/main" type="inkWord" rotatedBoundingBox="12812,18237 15000,18216 15005,18756 12817,18778"/>
              </emma:interpretation>
              <emma:one-of disjunction-type="recognition" id="oneOf65">
                <emma:interpretation id="interp317" emma:lang="en-US" emma:confidence="0.5">
                  <emma:literal>symmetric</emma:literal>
                </emma:interpretation>
                <emma:interpretation id="interp318" emma:lang="en-US" emma:confidence="0">
                  <emma:literal>Symmetric</emma:literal>
                </emma:interpretation>
                <emma:interpretation id="interp319" emma:lang="en-US" emma:confidence="0">
                  <emma:literal>•symmetric</emma:literal>
                </emma:interpretation>
                <emma:interpretation id="interp320" emma:lang="en-US" emma:confidence="0">
                  <emma:literal>Symmetrix</emma:literal>
                </emma:interpretation>
                <emma:interpretation id="interp321" emma:lang="en-US" emma:confidence="0">
                  <emma:literal>•Symmetric</emma:literal>
                </emma:interpretation>
              </emma:one-of>
            </emma:emma>
          </inkml:annotationXML>
          <inkml:trace contextRef="#ctx0" brushRef="#br1" timeOffset="386141.1575">12950 18386 296 0,'-3'5'110'0,"0"-5"-86"0,0 0-6 15</inkml:trace>
          <inkml:trace contextRef="#ctx0" brushRef="#br1" timeOffset="386372.6953">12923 18396 519 0,'-15'8'38'16,"0"0"-16"-16,3 0-10 0,1 0-2 0,5 3-8 15,6-1-1 1,3 3-3-16,8 1 0 0,4-1 2 16,3 0 0-16,0 0 0 15,-3 0 2-15,-3 1 5 16,-6-4 6-16,-6 1-1 15,-6-1 3-15,-9-2-8 16,0-2-4-16,-3-1-9 16,0-5-4-16,-2 0-16 15,2 0-7-15,3-3-11 0,3 1-3 32,6-1 26-32,3-2 13 15</inkml:trace>
          <inkml:trace contextRef="#ctx0" brushRef="#br1" timeOffset="386599.5619">13001 18476 392 0,'-3'-8'145'0,"3"5"-112"0,3 11-10 0,-1-3-10 16,4 3-1-16,0 3 4 15,3-1 1-15,3 1 2 16,0-1-10-1,0 1-5-15,3 0-3 16,0-3-10-16,0 0-2 0,0-3-45 0,-4 0-20 16,-2-2-38-16,0-3-15 15,-6-3 70-15,0-2 31 0</inkml:trace>
          <inkml:trace contextRef="#ctx0" brushRef="#br1" timeOffset="386781.487">13152 18489 276 0,'0'-11'104'0,"-3"9"-81"0,3 2 23 0,0 0 5 0,0 8-23 15,0 5-7-15,-3 3 4 16,0 5 5-16,-3 5-15 16,-3 1 3-16,1 4 0 0,-1 1-8 15,0 0-1-15,0-6-12 16,3-2-3-16,0-8-26 16,3 0-9-16,0-8-41 15,0-3-15-15,3-10 49 16,3-6 25-16</inkml:trace>
          <inkml:trace contextRef="#ctx0" brushRef="#br1" timeOffset="387333.417">13254 18462 376 0,'0'-8'140'0,"0"11"-109"0,2 0-9 15,1 5-11-15,0 0-5 16,-3 5 6-16,0 0 9 0,0 0 7 16,3 0-15-16,0 1-3 0,0-4-2 15,0 1-7-15,-3-3 0 16,3-3-1-16,-3 0 0 16,0-5 2-16,0 0 1 15,6-2-4-15,-3-4-1 16,6-4-6-16,-3-1 0 15,0-2-1-15,3 0 1 0,0 0 2 16,3 5 4-16,3 2 1 16,0 6 1-16,-3 6 2 15,2 4 3 1,-5-2 2-16,0 3 1 0,-3-3-2 16,0 0-1-1,0-3-1-15,-3 0 0 16,-3-5-2-16,0 0 1 0,3-2-4 15,0-4-2-15,3-4-7 16,0-1-2-16,3-5 0 16,0 3 0-16,0 0 7 15,0 2 2-15,0 6 5 16,0 5 1-16,-1 8 5 16,1 2 3-16,-3 4-2 0,0 2 2 15,0-1-4-15,-3 1-2 16,0 0-5-16,0-3 0 15,0-2-42-15,0-3-19 16,0-3-60 0,-3-5-23-16,6 0 76 0,0-2 36 0</inkml:trace>
          <inkml:trace contextRef="#ctx0" brushRef="#br1" timeOffset="387784.6599">13640 18470 340 0,'0'3'129'0,"6"0"-100"0,0 7-7 0,-3-2-9 16,0 0 4-16,0 0 6 15,0 3 6-15,-3-4 5 0,0 1-19 16,3-2-4-16,-3-1-3 0,0 0-4 16,0-5-3-16,0 0-3 15,0 0-1-15,3-2-5 16,0-4-2-16,3-2-17 0,3-2-6 15,0-3 7-15,3-1 2 16,0 6 19-16,-3 3 10 16,3 8 0-16,-3 2 3 15,0 3 8-15,-4 3 5 16,1-3 0-16,-3-1 2 0,0-1-7 16,-3-1-1-1,3-2-7-15,-3-3 0 0,6 0-5 16,3-6-2-16,3 1-3 15,0-5-1-15,3 2-1 16,-3 2 0-16,0 1 3 16,0 8 0-16,0 2 1 15,-4 3 2-15,1 0-3 16,-3 0 0-16,0 0-4 16,0 0 1-16,0 0-71 15,0-3-29-15,0 0 52 16,0-2 28-16</inkml:trace>
          <inkml:trace contextRef="#ctx0" brushRef="#br1" timeOffset="388120.0962">14010 18499 372 0,'3'0'140'0,"5"3"-109"0,4 0-9 0,-6-1-11 0,3 1-20 0,0 0-4 16,3-3 29-16,3 0 12 15,-3 0-12-15,0-3-8 0,0-2-6 16,-3-3-11-16,0 0-2 16,-3-3-1-16,-6 3 2 15,-3 0-7-15,-3 0-4 16,-6 3 6-16,-3 2 6 16,-3 6 8-16,-6 5 5 15,6 3 12-15,0 2 7 16,6 3-10-16,1 0-2 15,5-1 6-15,6 1 4 16,9-2-5-16,2-1-1 0,7-3-9 16,6 1-2-16,6-6-9 15,-3 1-4-15,2-6-77 16,-2-3-35-16,3-2 62 16,-6-3 31-16</inkml:trace>
          <inkml:trace contextRef="#ctx0" brushRef="#br1" timeOffset="388344.1501">14301 18224 324 0,'3'6'123'0,"3"7"-95"0,-3 11 5 15,0-9-3-15,-3 12 7 0,0 10 7 16,0-3-15-1,3 1-6-15,0-1-14 0,0-5-6 0,-3-2-2 16,0-4-52-16,0-4-20 16,0-3 35-16,-3-3 18 15</inkml:trace>
          <inkml:trace contextRef="#ctx0" brushRef="#br1" timeOffset="388526.2668">14191 18444 436 0,'0'-3'162'0,"6"-2"-126"0,-3 2-10 15,6-2-8-15,6 2-8 16,3-2-3-16,3 0 1 16,2-1-5-16,1 1-28 0,0 3-13 15,-3 2-96-15,-3 0-42 16,0-3 91-16,-1 0 43 15</inkml:trace>
          <inkml:trace contextRef="#ctx0" brushRef="#br1" timeOffset="388820.8084">14474 18452 380 0,'0'10'143'0,"6"6"-112"0,3 3 3 0,-6-9-7 16,3 1-19-16,-3-1-2 16,0 1-2-16,0 0 0 15,-3-1-2-15,0-2-6 16,0-3 0-16,0 1-25 0,0-6-8 15,0 0-27-15,0-3-13 16,0-2 0-16,0-3 1 16,0-3 56-16,3-2 27 15,3 0 42-15,0 0 17 16,-1-1-6-16,4 1-1 16,6 3-29-16,3-1-10 15,0 3-7-15,0 5 1 16,-3 1-16-16,0 4-8 15,0 4-66-15,-4-1-29 16,-2-5 53 0,-3 3 26-16</inkml:trace>
          <inkml:trace contextRef="#ctx0" brushRef="#br1" timeOffset="389009.5023">14736 18478 364 0,'-3'8'134'0,"9"-3"-104"0,-6 6-10 16,3-6-12-16,-3 3 7 15,0 0 7-15,0 0-8 16,3 0-5-16,0 0-6 16,0-3-42-16,0 1-19 0,3-4 30 15,0-2 13-15</inkml:trace>
          <inkml:trace contextRef="#ctx0" brushRef="#br1" timeOffset="389164.9811">14739 18335 360 0,'-12'0'134'0,"15"-2"-104"0,-6-1-10 0,3 3-12 16,6 0-32-16,3 3-10 15,3-1-44-15,3 1-17 16,-1-3 49-16,4 0 24 0,6-3 17 15</inkml:trace>
          <inkml:trace contextRef="#ctx0" brushRef="#br1" timeOffset="389315.2275">14914 18383 352 0,'-20'16'132'0,"8"0"-103"0,-9 8 14 0,15-11 1 16,0 5-14-16,3-2 0 15,3 3-11-15,3-1-4 0,6-2-8 16,9 0-5-16,0-3-1 0,5-2-74 15,4-3-30-15,3-6 51 16,0-2 26-16</inkml:trace>
        </inkml:traceGroup>
        <inkml:traceGroup>
          <inkml:annotationXML>
            <emma:emma xmlns:emma="http://www.w3.org/2003/04/emma" version="1.0">
              <emma:interpretation id="{F2C0792B-3A78-4ED5-A3E8-C202C9BCA416}" emma:medium="tactile" emma:mode="ink">
                <msink:context xmlns:msink="http://schemas.microsoft.com/ink/2010/main" type="inkWord" rotatedBoundingBox="15393,18176 16219,18167 16224,18691 15399,18699"/>
              </emma:interpretation>
              <emma:one-of disjunction-type="recognition" id="oneOf66">
                <emma:interpretation id="interp322" emma:lang="en-US" emma:confidence="0.5">
                  <emma:literal>key</emma:literal>
                </emma:interpretation>
                <emma:interpretation id="interp323" emma:lang="en-US" emma:confidence="0">
                  <emma:literal>Key</emma:literal>
                </emma:interpretation>
                <emma:interpretation id="interp324" emma:lang="en-US" emma:confidence="0">
                  <emma:literal>keys</emma:literal>
                </emma:interpretation>
                <emma:interpretation id="interp325" emma:lang="en-US" emma:confidence="0">
                  <emma:literal>Keys</emma:literal>
                </emma:interpretation>
                <emma:interpretation id="interp326" emma:lang="en-US" emma:confidence="0">
                  <emma:literal>Keya</emma:literal>
                </emma:interpretation>
              </emma:one-of>
            </emma:emma>
          </inkml:annotationXML>
          <inkml:trace contextRef="#ctx0" brushRef="#br1" timeOffset="389895.9336">15394 18179 360 0,'0'-2'134'0,"0"4"-104"0,3 6 5 0,0 3-6 0,3 7 7 0,0 11 7 32,-4 6-14-32,1 7-6 0,-3-5-14 15,0 0-4-15,3-5-1 0,0 0-2 16,0-8 1-16,0-3-15 16,0-3-5-16,-3-2-66 15,3-3-30-15,-3-2 58 0,0-3 30 16</inkml:trace>
          <inkml:trace contextRef="#ctx0" brushRef="#br1" timeOffset="390191.443">15605 18359 356 0,'9'-5'134'0,"-6"0"-104"0,0-1-2 0,-3 6-8 16,0 0-18-16,-6 3 0 15,-3 2 9-15,-3 3 5 0,-3 0-8 16,-3 3 13-16,-2-1 6 0,2 1-14 16,3 2-5-16,3-2-7 15,3 2-2-15,3-3 3 16,6 4 3-16,9-1 2 16,6-2 3-16,3-1-3 15,5-2 1-15,7 0-5 16,-3 0-2-1,0-3-9-15,0-2-3 16,-4-3-65-16,-2-3-26 0,-6-2 51 0,0-3 26 31</inkml:trace>
          <inkml:trace contextRef="#ctx0" brushRef="#br1" timeOffset="390550.0682">15727 18412 356 0,'-3'-5'134'0,"9"5"-104"0,0-3 1 15,0 3-7-15,0 0-7 0,3 0-1 32,3-2 3-32,3-1 2 0,-1-2-11 0,1-1-1 0,0-2 1 0,-3 3-6 15,0-3 0-15,-3 0-2 16,-3-2 1 0,-3-1-2-1,-3 0-1-15,-3 1-2 16,-3 2 1-16,-6 0-4 15,0 3 1-15,-3 2 0 0,0 6 2 16,1 5 1-16,-1 5 1 16,3 3 2-16,3 2 3 15,3 3 7-15,3 3 2 16,3 0-1-16,3 2 2 16,3-4-6-16,6-6-3 15,3-1-3-15,2-4-3 16,1-3-30-16,3-5-15 15,0-3-94-15,-3-6-42 16,0-4 94-16,-3-6 44 16</inkml:trace>
          <inkml:trace contextRef="#ctx0" brushRef="#br1" timeOffset="390742.838">15968 18367 432 0,'0'-3'162'0,"3"6"-126"0,3 5-8 16,0-3-11-16,3 3 1 15,0 6 8-15,0-4-4 16,3 3-1-16,0 3-12 0,0-3-8 0,-1-2-1 16,1 0-18-16,0-6-5 15,0 0-68-15,3-5-30 16,0-2 62-16,0-9 30 16</inkml:trace>
          <inkml:trace contextRef="#ctx0" brushRef="#br1" timeOffset="390896.6151">16221 18314 424 0,'-12'3'159'0,"12"-3"-124"0,-15 32-9 0,6-14-12 0,-5 14 2 15,-7 5 9-15,-3-3-1 16,0 3 0-16,-3-2-13 16,3-1-20-16,1 1-9 0,2-4-117 15,3-7-50-15,0-5 94 16,3-9 46-16</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26:49.25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638E887-9B30-4953-8A1F-379A0DFFD843}" emma:medium="tactile" emma:mode="ink">
          <msink:context xmlns:msink="http://schemas.microsoft.com/ink/2010/main" type="writingRegion" rotatedBoundingBox="23508,16883 24895,16899 24892,17128 23506,17112"/>
        </emma:interpretation>
      </emma:emma>
    </inkml:annotationXML>
    <inkml:traceGroup>
      <inkml:annotationXML>
        <emma:emma xmlns:emma="http://www.w3.org/2003/04/emma" version="1.0">
          <emma:interpretation id="{7EC83B37-BA8D-40E2-90DC-7540D86B716C}" emma:medium="tactile" emma:mode="ink">
            <msink:context xmlns:msink="http://schemas.microsoft.com/ink/2010/main" type="paragraph" rotatedBoundingBox="23508,16883 24895,16899 24892,17128 23506,17112" alignmentLevel="1"/>
          </emma:interpretation>
        </emma:emma>
      </inkml:annotationXML>
      <inkml:traceGroup>
        <inkml:annotationXML>
          <emma:emma xmlns:emma="http://www.w3.org/2003/04/emma" version="1.0">
            <emma:interpretation id="{32D697F0-F693-4698-9103-8C75DD5FD82F}" emma:medium="tactile" emma:mode="ink">
              <msink:context xmlns:msink="http://schemas.microsoft.com/ink/2010/main" type="line" rotatedBoundingBox="23508,16883 24895,16899 24892,17128 23506,17112"/>
            </emma:interpretation>
          </emma:emma>
        </inkml:annotationXML>
        <inkml:traceGroup>
          <inkml:annotationXML>
            <emma:emma xmlns:emma="http://www.w3.org/2003/04/emma" version="1.0">
              <emma:interpretation id="{E13082B1-4C3E-4EDE-AB98-E3DD143DE28C}" emma:medium="tactile" emma:mode="ink">
                <msink:context xmlns:msink="http://schemas.microsoft.com/ink/2010/main" type="inkWord" rotatedBoundingBox="23508,16883 24895,16899 24892,17128 23506,17112"/>
              </emma:interpretation>
              <emma:one-of disjunction-type="recognition" id="oneOf0">
                <emma:interpretation id="interp0" emma:lang="en-US" emma:confidence="1">
                  <emma:literal>server</emma:literal>
                </emma:interpretation>
                <emma:interpretation id="interp1" emma:lang="en-US" emma:confidence="0">
                  <emma:literal>ser ver</emma:literal>
                </emma:interpretation>
                <emma:interpretation id="interp2" emma:lang="en-US" emma:confidence="0">
                  <emma:literal>Ser ver</emma:literal>
                </emma:interpretation>
                <emma:interpretation id="interp3" emma:lang="en-US" emma:confidence="0">
                  <emma:literal>see ver</emma:literal>
                </emma:interpretation>
                <emma:interpretation id="interp4" emma:lang="en-US" emma:confidence="0">
                  <emma:literal>seer ver</emma:literal>
                </emma:interpretation>
              </emma:one-of>
            </emma:emma>
          </inkml:annotationXML>
          <inkml:trace contextRef="#ctx0" brushRef="#br0">23594 16920 200 0,'6'-8'74'0,"-6"8"-58"0,0-2 42 0,0 2 15 16,-3 0-13-16,-6 0-5 0,6 2-18 16,-9 1-6-16,-3 2-18 15,6 0 1-15,-2 3 0 0,2-2-3 16,0-4 1-16,-3 6-12 15,12-2-2-15,0-1-4 16,9 0-1-16,0-2 4 16,3 2 1-16,2 3 2 0,4-3 2 0,-3 8-1 31,0-2-1-31,-6 0 7 16,-3-1 5-16,-6 3 3 0,-6-5 3 0,6-2-6 15,-6 2-2-15,0-3-5 16,-6 3-4-16,3-5-9 15,0-3-3-15,0 0-36 16,3-3-16-16,0-5-37 16,6 3-14-16,0-3 61 15,9 0 30-15</inkml:trace>
          <inkml:trace contextRef="#ctx0" brushRef="#br0" timeOffset="382.6117">23728 16968 252 0,'12'5'93'0,"-12"3"-72"0,18-3 18 16,-15-5 3-16,9 8 2 16,-3-3 5-16,8-5-15 15,-5 6-6-15,3-6-16 16,0 0-3-16,-3-6 1 0,-3 6-6 16,6-5 0-16,-9-3-7 15,3 6 0-15,0-4-10 16,-6-4-2-16,-3 2-5 0,-3 3-3 15,-6-3 2-15,0 0 2 16,-6 2 13 0,0 1 6-16,-6 5 3 0,6 0 3 15,-3 8 8-15,1-3 3 16,8 6 5-16,-3-3 3 16,9 5-7-1,-3 6 0-15,6-4-7 16,9 4 1-16,-3-1-7 0,6-4-3 15,0-1-10-15,5 0-5 16,-2-2-31-16,3-9-11 16,0 4-58-16,0-6-25 15,-3-6 73-15,-3 1 33 16</inkml:trace>
          <inkml:trace contextRef="#ctx0" brushRef="#br0" timeOffset="640.8846">23954 17021 296 0,'0'0'110'0,"0"5"-86"0,0 3 18 16,0-3 3-16,6 6-6 16,-6-3-1-16,3 5-10 15,-3-2-3-15,0-4-14 16,0 1-2-16,0-2-2 0,0-1-1 16,0-5 1-16,0 0 2 15,6-3 5-15,-6-5-6 16,3 0-2-16,0-2-3 15,3-6-3-15,-3 0 1 16,6 0-1-16,0 3 0 16,0-6 0-16,3 12-11 0,0-4-3 15,0 3-57-15,-4 8-23 0,1-5 48 16,6 5 23 0</inkml:trace>
          <inkml:trace contextRef="#ctx0" brushRef="#br0" timeOffset="1248.6139">24186 16986 356 0,'6'0'134'0,"0"8"-104"0,3 5-8 15,-3-7-10-15,-3 7 11 0,6 0 9 32,0 0-7-32,0 1-2 15,0-1-13-15,3-3-2 0,-3-2-1 16,3 0-1-16,-3-5-1 0,2-3 1 0,-2-3 3 15,0-5 0 1,-3 3 0-16,0-3-5 16,-3-5-3-16,-3-6-5 15,6 6 0-15,-6-3-7 16,3 3-3-16,-3 0-32 16,0 2-13-16,0 3 2 15,3 3 2-15,0 0 0 16,0 5 0-16,-3 0 36 15,3 5 18-15,6 0 29 16,0 1 15-16,3-4 0 0,0 6-1 16,3-3-17-16,0 1-7 0,5-4-3 15,-2-2 3-15,0 0-10 16,0-2-2-16,-3-4-6 16,-3 4-3-16,3-3 2 15,-6-1 0-15,-7-2-10 16,-2-2-5-16,-5 2 14 15,-7 0 10-15,3 3-5 16,-6-1-1-16,-3 6-2 16,0 0 0-16,3 6 2 15,0 2 1 1,3 2 10-16,4 3 6 0,2 1 1 16,0 1 3-16,6 4-11 15,6-1-2-15,0 1-6 16,2 0-3-16,-2-4-9 15,9-1-5-15,0-4-15 16,0-7-8-16,3-3-44 0,0 0-19 16,-3-5 52-16,0-6 24 15</inkml:trace>
          <inkml:trace contextRef="#ctx0" brushRef="#br0" timeOffset="1559.2088">24612 17007 304 0,'0'-2'112'0,"0"2"-87"0,0 0 2 0,6 2-6 15,-3 4 3 1,3 2 7-16,0 2 4 16,0-2 0-16,-3 5-18 15,6 1-4-15,-6-4 1 0,-3-2-6 0,6 0-2 0,-3-3 3 16,-3-5 2-16,6 0 2 16,-6-2 3-16,3-4-3 15,-3-1 0-15,0-4-7 16,6-8-2-16,0 6 0 15,-1-5 0-15,4-4 0 16,-3 4 2-16,12 2-1 16,0-2 2-16,-3-1-4 15,3 6 0-15,3 8-17 0,-1-3-7 16,1 5-85-16,0 3-37 16,3 3 73-16,-9 7 35 15</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18:01.979"/>
    </inkml:context>
    <inkml:brush xml:id="br0">
      <inkml:brushProperty name="width" value="0.05292" units="cm"/>
      <inkml:brushProperty name="height" value="0.05292" units="cm"/>
      <inkml:brushProperty name="color" value="#FF0000"/>
    </inkml:brush>
  </inkml:definitions>
  <inkml:trace contextRef="#ctx0" brushRef="#br0">13700 3797 368 0,'-6'-13'140'0,"6"10"-109"0,-3-5-2 0,3 3-7 0,-3-3-14 16,-6-5 0-16,-9-6-2 16,-14-2-1-16,-13 0-3 15,-24-3-4-15,-17 0 1 0,-12 3 3 16,-18-3 1-16,-6-2 1 16,-9 2 0-16,-9 3-2 15,-15-3-2-15,-15 3-2 0,-14 5 1 16,-16 5 1-16,-17 11 0 15,-18 8 0-15,-12 11 0 16,-12 7 0-16,3 14 0 16,0 10-3-16,15 16 0 0,6 11 2 15,12 5 0-15,5 11 1 16,10 18 0-16,3 8 0 16,8 13 0-1,18 16 0-15,22 6 0 16,20 15-3-16,24 3 0 15,29 21 2-15,37-8 0 16,29 8 1-16,36-10 0 16,32-14-3-16,46 1 0 15,38-14 2-15,38-16 2 16,42-10 2-16,42-14 3 0,36-15 3 16,33-17 2-16,88-7-1 15,1-35-1-15,-6-28 1 16,-6-28 1-16,-9-25 1 15,-18-17 2-15,-12-13 4 16,-27-26 3-16,-20-19-5 0,-31-13 1 16,-23-31-6-1,-18-12-1-15,-29-28-2 0,-28-11 0 16,-26-11 0 0,-36-2 2-16,-33 5-1 15,-38 8 0-15,-45-3-3 0,-48 14-1 16,-56-3-8-16,-63 16 0 15,-62 13-43 1,-51 21-19-16,-56 34 33 16,-43 38 16-16</inkml:trace>
  <inkml:trace contextRef="#ctx0" brushRef="#br0" timeOffset="38544.7693">13146 16576 376 0,'-3'-2'143'0,"6"4"-112"0,-3-2-10 16,0 0-12-16,0 0-20 16,6 0-3-16,3-2 2 15,6-1 5-15,3 0 4 16,6 3 2-16,0 0 1 0,8 0 0 16,7 0 2-16,0 0 1 0,5 3 1 15,10 2 6-15,5 0 6 16,13 9-17-16,8-6-6 15,16-3 9 1,8 0 8-16,15-2-14 16,9-3-4-16,6 0 10 15,12 0 8-15,2-3-5 0,4 3-2 16,3 0-9 0,6 3-4-16,-1 2 28 15,-2 6 13-15,3 2-5 16,3 0-5-16,8 0-8 0,10-7-1 15,2-4-7-15,10-2-1 16,8 0-2-16,1-2-2 16,-1-1 1-16,1 0 1 15,-4 3 5-15,-9 0 4 16,1 0 0-16,-6-2 1 16,8-1-6-16,-3-2-2 0,7-3-4 15,2 0-1 1,1-3-4-1,-4 3-1-15,-2 0 0 16,32-2 2-16,-21 5-3 0,-20-3 0 0,-15 5-12 16,-19 3-5-1,-11 0-51-15,-18 0-24 16,-15-3 52-16,-20-5 23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20:04.265"/>
    </inkml:context>
    <inkml:brush xml:id="br0">
      <inkml:brushProperty name="width" value="0.05292" units="cm"/>
      <inkml:brushProperty name="height" value="0.05292" units="cm"/>
      <inkml:brushProperty name="color" value="#FF0000"/>
    </inkml:brush>
  </inkml:definitions>
  <inkml:trace contextRef="#ctx0" brushRef="#br0">19415 11332 196 0,'-3'3'74'0,"0"-3"-58"0,3 2 5 0,0-2-3 16,0 0-14-16,0 0-1 15,0 0 8-15,0 0 7 0,3 0-9 16,0-2 15-16,0 2 6 0,-3 0 4 16,0 0 2-16,0 0-4 15,0 0 0-15,-3 0-29 16,0 0-11-16,-6 2-2 16,0 1 1-16,0 0 0 15,0-1 3-15,3 1 6 16,3 0 2-16,0-1 4 15,0-2 1-15,0 3 1 16,0-3 0-16,0 3-2 16,3-3 1-16,0 0-9 15,0 0-3-15,3 5 9 16,3-2 6-16,6 2 0 16,9 0 0-16,9-2-2 15,6-1 2-15,8 1-1 16,4-3 0-16,0 0-1 0,-7-3 0 15,-5 1-2 1,-6 2-1-16,-9 0-8 16,-4-3-2-16,1 3-60 15,6 0-24-15,9-3 45 16,8-10 22-16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8:39.717"/>
    </inkml:context>
    <inkml:brush xml:id="br0">
      <inkml:brushProperty name="width" value="0.05292" units="cm"/>
      <inkml:brushProperty name="height" value="0.05292" units="cm"/>
      <inkml:brushProperty name="color" value="#FF0000"/>
    </inkml:brush>
  </inkml:definitions>
  <inkml:trace contextRef="#ctx0" brushRef="#br0">12959 1180 160 0,'0'-21'60'0,"3"21"-32"0,3-3-11 0,0 3 20 0,-3-2-6 15,-3-6 2-15,0 2-6 16,0 1-2-16,0 0-13 16,0 2 1-16,0-2 3 0,-3-3-4 15,-3 8 1-15,0-5-2 16,-3 5 1-16,-3 5-4 15,0 8-3-15,-3 3-5 16,3 8 0-16,-3 2-2 0,3 1-2 16,7-1 0-16,5-2 3 15,5 2-2-15,7-4 1 16,3-4 4 0,3-10 1-16,9-3 1 0,-3-5 2 15,0-8-1-15,-4-2 2 16,-5-3-4-16,-3-1 0 15,-6-4 1-15,-6-3 0 16,-6-3 6-16,-6 3 4 16,0 0-5-16,0 7-1 15,-2 1-9-15,2 0-1 16,3 8-24-16,3 5-11 16,3 8-24-16,3 2-10 15</inkml:trace>
  <inkml:trace contextRef="#ctx0" brushRef="#br0" timeOffset="1">13194 1103 280 0,'-9'11'104'0,"9"15"-56"0,0 14-58 16,0-27 16-16,3 6-2 15,3 2 2-15,0-3-2 16,3 9-3-16,6-9 0 16,3-2-1-16,2-5 2 0,1-3-3 15,0-8-2-15,-3-5-1 0,0-3 3 16,-3-6-2 0,-3-7 1-16,-3-5 2 0,-1-3 2 15,-2 2 1 1,-3 6 1-16,0 8 2 0,0 0 3 15,-3 7-4-15,3 12-1 16,0 7-4-16,3 5-1 16,0 4-1-16,6 4-2 15,0-8 3-15,3 9 0 16,0-6-10-16,0 3-5 16,0-16-41-16,-1 0-15 15,1-11-29 1</inkml:trace>
  <inkml:trace contextRef="#ctx0" brushRef="#br0" timeOffset="2">13643 921 288 0,'-8'-8'110'0,"8"-5"-60"0,0 7-58 16,2 17 11-1,1 2 0-15,3 3 2 16,0 13 2-16,0 11-3 15,0 13-3-15,0-6 0 0,-3 4-1 16,0-6 2-16,0-11-14 16,0 3-7-16,0-3-50 15,-3-12-20-15</inkml:trace>
  <inkml:trace contextRef="#ctx0" brushRef="#br0" timeOffset="3">13498 1069 324 0,'-24'0'123'0,"36"0"-66"0,-6 0-64 0,-6 0 21 15,6 0-5-15,3 0 5 16,8-8-8-16,7 3-1 16,6-1-3-16,3 1-15 0,5 2-4 15,-2-2-35-15,-3 5-14 16,-3 5-61-1</inkml:trace>
  <inkml:trace contextRef="#ctx0" brushRef="#br0" timeOffset="4">14004 1109 200 0,'3'-8'77'0,"-3"8"-42"0,0 0-8 16,0 0 27-16,-3 0-11 16,-3 0 0-16,-6 8-20 0,-6 0-6 15,-3 10-11 1,3 1-2-16,3-1 0 0,0-5-5 16,6 1-1-16,4-1-2 0,5 0 0 15,5-5 0 1,7 5 3-16,3 0-2 0,0 1 1 15,0-4 6-15,-3 11 2 16,-3-7 6-16,-3-1 3 16,-6 0-2-16,-6-2 2 15,-9-3-6-15,0-3-3 16,-3 3-10-16,0-8-3 16,4 0-20-16,-1 0-8 15,3-8-33-15,3 3-11 16,6-3-45-1</inkml:trace>
  <inkml:trace contextRef="#ctx0" brushRef="#br0" timeOffset="5">14120 1095 300 0,'0'6'112'0,"3"-4"-60"0,-3 9-61 15,0 15 15 1,0 1 2-16,0-1 0 15,0 1 1-15,3-6-5 16,0-3-5-16,0 6-2 0,0-3-40 16,0-7-17-16</inkml:trace>
  <inkml:trace contextRef="#ctx0" brushRef="#br0" timeOffset="6">14144 990 348 0,'-6'-14'129'0,"6"9"-70"0,0 0-67 0,0 5 23 16,0 0-14-1,0 0-3-15,3 0-10 0,2 5-3 16,4-5 8-16,9 5-78 0,3 9-34 16,3-7 2-1</inkml:trace>
  <inkml:trace contextRef="#ctx0" brushRef="#br0" timeOffset="7">14462 1101 296 0,'-21'-6'112'0,"15"12"-60"0,-15-6-63 16,9 0 18 0,1 2-5-16,-7 4 3 15,0 7-2-15,0 5-2 0,0 9 0 16,0-1-4-16,3 6 0 15,3-6-1-15,7 1 3 0,5 5-7 16,5-11-2-16,4-8 1 16,3-8 3-16,3-5 7 15,9-13 5-15,-3 0 3 16,0-6 2-16,-3-20-1 16,-4 2 1-16,-5-3 5 15,-3-2 2-15,-3 5-9 16,0-14-3-16,-3 12 0 15,0 4 3-15,0 9 0 0,0 7 2 16,0 6-6-16,0 5-3 16,0 11-4-16,0 15-1 15,3 6-1-15,3 10 3 16,0 11 0-16,3 0 1 16,0-2 0-16,3-6 0 15,0-3-3-15,0-2 0 16,3-6-36-16,-3-2-16 15,-1-8-45 1,1-11-59-16,0-5 48 16</inkml:trace>
  <inkml:trace contextRef="#ctx0" brushRef="#br0" timeOffset="8">14599 1214 260 0,'-3'0'99'0,"6"6"-54"0,3-1-57 15,0-5 13-15,6 3 13 16,0 2 10-16,3 0 4 15,2-2 1-15,1 0-16 16,0-3-6-16,0-3 0 0,0 0 0 16,-3-7 1-16,3 2 0 15,-4-13 0-15,-8 2-4 16,-3 6-3-16,-6-6 2 16,-3 6 0-16,-5 5-1 15,-4 3-2-15,-6 5 1 16,-3 8 1-16,0 16-6 15,3 2-1-15,3 1 10 0,7-1 9 16,5 0-3-16,6 1-1 16,9-1-8-16,5-2-1 15,7-3-19-15,6-7-5 16,12-4-68-16,2-10-28 16,-2-16-7-1</inkml:trace>
  <inkml:trace contextRef="#ctx0" brushRef="#br0" timeOffset="9">15209 1103 260 0,'-3'-2'96'0,"3"23"-52"0,0-8-51 15,3 6 22-15,0 7-2 16,0 1 0-16,0-1 2 16,3-2-8-16,3 2-4 0,6-5-2 15,3 1 1-15,0-12 1 16,-4-2-1-16,1-11 1 16,0-2-7-16,-3 0-1 15,0-3-1-15,-3-5 2 16,-3 7 2-16,-3-7 3 0,0 8 0 15,-3 2-1-15,0 3-6 16,0 8-1-16,0 5 1 16,3 1 1-16,3-1 5 15,6 0 2-15,3-2 2 16,2-3 2-16,4-8 3 16,3-6 5-16,0-2 3 0,-3-2 2 15,0-3 5 1,-7-1 2-16,-2 1-7 15,-6-8-1-15,-6 8-11 16,-3-11-2-16,-6-3-10 16,0 6-2-16,1 8-25 15,-4 0-9-15,0 2-43 0,3 14-19 16,3 10-14 0</inkml:trace>
  <inkml:trace contextRef="#ctx0" brushRef="#br0" timeOffset="10">15641 1175 252 0,'-6'18'93'0,"6"-31"-50"0,-3 26-52 0,0-5 14 16,0 3-1-16,-3 5 2 16,3 2 2-16,3 6 2 0,3 5-5 15,3-5 1-15,6-3 1 0,6-2 8 16,2-6 4-16,7-8 4 15,-3-2 1-15,0-11-5 16,0-5 1-16,-6-1 4 16,-4 1 2-16,-2 3-5 15,-12-6-2-15,-6-3-5 16,-6-7 1-16,-8 5-17 16,-1-3-8-16,0 11-28 15,0-6-14-15,0 16-36 16,6-2-15-16</inkml:trace>
  <inkml:trace contextRef="#ctx0" brushRef="#br0" timeOffset="11">15879 1233 236 0,'12'13'90'0,"0"0"-48"0,-3 6-45 0,-6-14 19 15,0 3 14-15,0 5 13 16,-3-7-9-16,0-6-5 16,0 2-16-16,0-2-6 0,0 0-1 15,0-2 1-15,-3-4 3 16,3-2-3-16,0-5-2 16,3 0-5-16,5-11-2 15,7 3 1 1,9-3-5-16,0 8 2 0,0 3 2 15,0 0 1-15,-1 8-4 16,-2 5 1-16,-3 8-22 16,-3 2-11-16,-3-2-51 15,-3-3-21-15,-3-2 2 16</inkml:trace>
  <inkml:trace contextRef="#ctx0" brushRef="#br0" timeOffset="12">16179 892 316 0,'-3'0'118'0,"1"13"-64"0,16 13-65 0,-8-12 16 16,0 7 11-16,0 10 11 16,0 17 0-1,0 2-1-15,0-2-14 0,3 2-8 0,0-5 0 16,0-10-5-16,0 2 0 15,0-16-32-15,0 0-13 16,3-5-30-16,2-3-12 16,4-23-33-1</inkml:trace>
  <inkml:trace contextRef="#ctx0" brushRef="#br0" timeOffset="13">16522 1244 316 0,'0'-3'121'0,"0"0"-66"0,0-2-55 0,3 5 21 0,-3-8 1 15,0 8 4-15,-3-5-3 16,-3-1 0-16,-6 4-12 16,-6 4-7-16,-3 4 0 0,-3 2-8 15,-5 2-1-15,5 6-3 16,3 0 2-16,9 18-7 16,9-7-2-1,6-3 1-15,6-3 6 16,6-3 4-16,9-10 7 15,0-2 6-15,5-6 4 16,-5-14 4-16,0 1-9 16,-3-13-2-16,0 2-2 0,-10-24 0 15,-2-2-2-15,-6-8-2 16,-6-3-2 0,-3 5-1-16,-2 9 4 0,-1 7 3 15,3 8 1-15,0 11 2 16,0 8-6-16,3 8-3 15,3 18-8-15,3 13-2 16,6 14 7-16,6 13 4 16,2 2 4-16,7-2 3 15,3 0-1-15,-3-8 0 16,-3-10-12-16,0-4-3 0,-7-4-72 16,1-32-116 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8:59.517"/>
    </inkml:context>
    <inkml:brush xml:id="br0">
      <inkml:brushProperty name="width" value="0.05292" units="cm"/>
      <inkml:brushProperty name="height" value="0.05292" units="cm"/>
      <inkml:brushProperty name="color" value="#FF0000"/>
    </inkml:brush>
  </inkml:definitions>
  <inkml:trace contextRef="#ctx0" brushRef="#br0">7074 7448 140 0,'0'-5'55'0,"0"5"-30"0,0 0-16 0,0 0 14 15,0 0-7-15,0 0-1 16,0 0-7-16,0 5-3 16,3 3-2-16,-3 5-5 0,0 6-1 15,6 7 4-15,-6 1 1 16,-3 2 2-16,3 2 0 15,-3 1-2-15,0 0-2 16,0-3 3-16,0 0 0 0,3-5 1 16,-3-3 0-16,3 0-5 15,0-5 1-15,0-3 2 16,0-2-3 0,0-3-2-16,3 0 2 15,-3-8 2-15,6 3-2 16,3-3 0-16,0 0-1 15,0-6 0-15,3 1 0 16,0 0 0-16,3-3 0 16,3 0 0-16,-1 0 2 0,1 0 0 15,0 0-3-15,-3 3 2 16,-3-1-10-16,0 1-3 16,-3 2-35-1,-3-2-46 1,0 3 21-16</inkml:trace>
  <inkml:trace contextRef="#ctx0" brushRef="#br0" timeOffset="1">7178 7758 124 0,'-18'2'49'0,"13"1"-26"0,-1 0-14 16,6-3 16-16,-3 0-1 16,3 0 3-16,0 0-13 15,0 0-3-15,0-3-7 16,0-2-5-16,6-6 0 0,5-5 5 15,7-5 2-15,9-3-2 16,6-8-1-16,12-5-1 16,5-2 1-16,7-9-4 15,5 6-2-15,7 2-3 16,2 3-1-16,1 8 4 16,-7 5 1-16,0 6-1 15,-11 2 2-15,-9 2 1 0,-7 7 2 16,-5-1 1-16,-6 2 1 15,-3 4-2-15,-3-1-2 16,-7 0 1-16,-2 1-1 16,0-1-9-16,-3 3-4 15,-3-3-37 1,0 3-51-16,0 0 21 16</inkml:trace>
  <inkml:trace contextRef="#ctx0" brushRef="#br0" timeOffset="2">8434 6977 140 0,'0'-3'55'0,"12"-5"-30"0,-6 24-29 16,-3-8 8-16,3 3 13 0,-3 5 9 16,0 8-7-16,-3 2-1 15,0 6-10 1,0 2-3-16,0 6-1 0,0 0-5 0,0-1 1 15,-6 4 0-15,0-6 0 16,0-6-14 0,0-4-5-16,0-6-41 15,-2-5-40-15,-1-3 30 16</inkml:trace>
  <inkml:trace contextRef="#ctx0" brushRef="#br0" timeOffset="3">8274 7215 252 0,'-33'-5'96'0,"30"5"-52"0,3-3-47 15,0 3 19-15,3 0-17 16,3-2-1-16,6-1-4 16,6 0 1-16,8 1 3 15,7-1-1-15,3 3 1 0,3-3-20 16,2 3-8-16,1 0-45 15,-6 0-43 1,-4 0 38-16</inkml:trace>
  <inkml:trace contextRef="#ctx0" brushRef="#br0" timeOffset="4">8687 7194 156 0,'-8'0'57'0,"5"3"-30"0,-6-1-29 0,6 4 11 15,-3 2-6-15,0 5-2 16,0 8 6-1,0 5 5-15,3 4-6 0,3 4-1 0,3-2-1 16,6-6-2-16,3-2 1 16,3-6-4-16,5-4 0 15,1-9 3-15,0-5 1 16,0-5 3-16,-6-14 3 16,-3-2-2-16,-6-5 1 15,-3-4-5-15,-6 1 0 16,-3 0-3-16,-6 5-1 0,-3 3-6 15,0 8 0-15,3 2-26 16,3 3-10-16,3 3-33 31</inkml:trace>
  <inkml:trace contextRef="#ctx0" brushRef="#br0" timeOffset="5">9027 7236 132 0,'-6'-5'52'0,"3"5"-28"0,-6 0-30 0,6 3 8 16,-3-1 2 0,-3 6 5-16,-9 8-7 15,0 3-1-15,0 7-1 16,4 6-3-16,2-3 2 0,6 0-1 15,3-2-2-15,9-6 0 0,3-5 0 16,3-6 5-16,-1-5 1 16,4-7 6-16,0-11 5 15,0-9-5-15,-3-4 0 16,0-6-2-16,-3-2 1 16,-3-6-4-16,-6-2 0 15,0-3-1-15,-3 8 1 0,0 5 2 16,0 6 2-1,0 4-8-15,0 7-1 16,3 4-5-16,0 8 2 16,3 11-2-16,0 11 2 15,3 5 5-15,0 10 4 0,0 6-1 16,3-3-2-16,0 10 2 16,0-7 0-16,2-6-1 15,1-4-2-15,0-7-41 16,3-7-51-1,9-8 17-15</inkml:trace>
  <inkml:trace contextRef="#ctx0" brushRef="#br0" timeOffset="6">9372 7231 232 0,'-33'-13'88'0,"33"10"-48"0,-3 1-47 16,3 2 14-16,-3 0-10 0,-3 0 2 15,-3 5 1-15,-2 3 0 16,-1 2 0 0,-3 6-3-16,3 8 0 0,0-3-1 0,3 6 3 15,3-1-2-15,3-2 1 16,3-3 0-16,6-2 0 16,3-6 2-16,0-3 2 15,3-4 1-15,3-6 3 16,3-8-5-16,2-8-3 15,-2-3 3-15,-3-2 1 16,0 0 0-16,-6 0 1 16,-3 0-2-16,0 5-1 15,0 3-2-15,-3 5-1 16,0 5-3-16,0 8 1 0,3 9 3 16,0 1 3-16,3 7 0 15,0 4-1-15,2-2 1 16,1-3-1-16,0-5-7 15,0-3 0-15,0-2-59 16,0-3-52 0,0-8 37-16</inkml:trace>
  <inkml:trace contextRef="#ctx0" brushRef="#br0" timeOffset="7">9616 7234 212 0,'-12'2'79'0,"18"1"-42"0,9 5-43 0,-6-3 12 16,0 8-11-16,0 1 1 16,3-1 6-16,0 3 6 15,0-3-4-15,-1 3-2 0,1-3 1 16,0 6-4-16,0-9 0 16,-3-4-19-16,3-6-7 15,0-6-19 1,9-7-37-16,-3-3 18 15,0-2 33-15,-4 4 21 16,-2 1 58-16,-3 3 24 16,-3-1-9-16,-3 3-6 15,0 5-30-15,-3 3-11 16,0 8-10-16,-3 8-2 0,-3 8 3 0,-6 8 3 16,-3 2 5-1,1 3-8-15,-1 0-3 0,0 0-2 16,3-5 1-16,0-3-12 15,3-5-3-15,3-3-49 16,0-5-61 0,6-5 27-16</inkml:trace>
  <inkml:trace contextRef="#ctx0" brushRef="#br0" timeOffset="8">9950 7244 200 0,'0'-10'74'0,"3"4"-40"0,-1-4-35 0,-2 5 15 15,0-1-6-15,0-4 3 16,0-6-6-16,-2 0-3 15,-1 0-1-15,0 3-4 0,3 2 2 16,0 1-26-16,0 4-11 16,-3 6-50-1</inkml:trace>
  <inkml:trace contextRef="#ctx0" brushRef="#br0" timeOffset="9">10140 7218 132 0,'0'-3'49'0,"3"1"-26"0,0 2-7 16,-3 0 16-16,0 0 0 0,-3 0 1 16,0 2-18-1,-6 3-7-15,0 3-5 16,0 0-5-16,0 3-1 0,6 5 2 15,3 0 0-15,3 2-4 0,3 3 1 16,0 3 4-16,0 0 4 16,-3 0 5-16,-3 0 2 15,-6-6 17-15,-3-2 8 16,0-3-9-16,-3 0-6 16,-2-5-15-16,-1-2-3 15,0-4-27-15,3-2-10 16,3-2-88-1</inkml:trace>
  <inkml:trace contextRef="#ctx0" brushRef="#br0" timeOffset="10">10625 6948 144 0,'3'-3'55'0,"-3"3"-30"0,0 0-23 15,0 0 12-15</inkml:trace>
  <inkml:trace contextRef="#ctx0" brushRef="#br0" timeOffset="11">10634 6969 284 0,'0'29'27'0,"0"14"-12"15,0 2-8-15,-3 2-1 0,0 1 6 16,0 5 2-16,0-3-3 15,0-5 1-15,0-8-7 16,3-5-3-16,0-8-4 0,0-6-1 16,0-5-42-16,0-5-18 15,6-13-32 1</inkml:trace>
  <inkml:trace contextRef="#ctx0" brushRef="#br0" timeOffset="12">10765 7292 192 0,'-18'0'71'0,"18"3"-38"0,15 2-41 0,-9 0 10 0,0 0 1 16,0 1 5-1,3-1 5-15,0 0 2 16,3 1-8-16,3-1-2 0,0-2 1 0,2-3-3 15,1-3 0-15,-3 0-1 16,0-2 1-16,-3-3 0 16,-3 0 1-16,3-2 0 15,-6-1 0-15,-6 0 0 16,-3 3 2-16,-6 0-5 16,0 3-1-16,-6 0 0 15,-3 10 0-15,0 3-3 16,0 3 0-16,-2 2 4 15,2 0 1-15,3 6-5 16,3 4-2-16,3 1 2 0,9 0 1 16,3 0 2-1,3-3 2-15,3 0-1 0,3-5-1 16,3-3-2-16,5-2-1 16,1-6-34-1,12-5-15-15,0-8-37 16</inkml:trace>
  <inkml:trace contextRef="#ctx0" brushRef="#br0" timeOffset="13">11161 7284 208 0,'-9'-5'79'0,"9"2"-42"0,-3 3-43 0,0 0 14 0,-3 0 2 16,-3 3 5-1,-3 2-9-15</inkml:trace>
  <inkml:trace contextRef="#ctx0" brushRef="#br0" timeOffset="14">11420 7027 200 0,'-15'6'77'0,"15"-1"-42"0,3 11-43 0,-3-3 10 15,0 13 3-15,0 4 4 16,0 4 7-16,-3 6 2 16,3 5-9-16,-3 10-5 0,0-7-3 15,3-3-1-15,0-8 0 16,-3 0 0-16,3-8 0 16,-3-5-38-16,0-6-14 15</inkml:trace>
  <inkml:trace contextRef="#ctx0" brushRef="#br0" timeOffset="15">11265 7250 244 0,'-9'-3'90'0,"9"3"-48"0,6-3-53 15,0 3 11-15,3-2-6 16,6-1 4-16,3 0 1 15,3 1 1-15,11 2 0 16,1 0-33-16,0 2-15 0,-3 1-40 16</inkml:trace>
  <inkml:trace contextRef="#ctx0" brushRef="#br0" timeOffset="16">11572 7250 212 0,'-9'0'82'0,"6"5"-44"0,3 8-49 0,0-5 11 16,0 5 1-16,0 8 4 16,-3 6-2-16,3-1 0 15,0 1-1-15,3-1-2 0,3 1 1 16,3-9-1-16,0-2 0 16,6-5 4-16,-1-6 5 15,4-8-1-15,0-5 1 16,0-15-3-16,-3-4 1 0,-3 1-2 15,-3-1 2-15,0 3 2 16,-3 3 2 0,0 5 3-16,-6 6 2 0,0 2-12 15,0 5-1-15,0 3-8 16,0 8 1-16,0 3 0 16,3 7 2-16,0 6-1 15,2 0 1-15,4-6 2 16,0-2 0-16,0-2-20 15,0-1-7-15,0-5-59 16,3-6-50 0,0-4 44-16</inkml:trace>
  <inkml:trace contextRef="#ctx0" brushRef="#br0" timeOffset="17">11923 7295 200 0,'-18'2'74'0,"33"6"-40"0,-6 8-40 0,-6-8 14 15,0 5-1-15,0 6 6 16,0-1 8-16,-3 1 5 16,0-3-14-16,0-3-7 0,0-3-1 15,0-2-3-15,0 0 2 16,0-2 0-16,0-6 3 16,0 0-5-16,0-3-1 15,0-2-2-15,3-6 0 16,0-5 4-16,3 0 1 15,0 0 1-15,3 1 0 0,0-1 0 16,-1 0 2-16,4 3-3 16,0-1-2-16,0 4-7 15,6 2-4-15,-3 0-56 16,9 3-24-16,-3-1-7 16</inkml:trace>
  <inkml:trace contextRef="#ctx0" brushRef="#br0" timeOffset="18">12179 7337 204 0,'-3'3'77'0,"9"-1"-42"0,0 3-43 0,0 6 12 16,3-3 5-16,0 0 5 15,3 0 5-15,0-3 1 16,-1-2-11-16,4-1-3 0,3-7 0 15,0 0 3-15,3 0 5 16,-3-3-6-16,-3 0-2 16,-3-3 3-16,-4 1 2 15,-11-4-4-15,-5 1-2 16,-7 3-7-16,-3 2-1 16,-6 5-8-16,0 3-1 15,0 5 5-15,1 6 1 16,-1 7-3-16,3 9-1 15,6-1 16-15,3 1 7 16,9-1-5-16,3-2-2 16,6-6-2-16,6 1 0 0,9-3 0 15,6-6 2-15,11-4-8 16,1-9-3-16,0-5-61 16,-4-8-26-16,-8-10-14 15</inkml:trace>
  <inkml:trace contextRef="#ctx0" brushRef="#br0" timeOffset="19">11209 7340 148 0,'0'2'55'0,"14"-4"-30"0,-5 2-12 15,-9 0 17-15,0 0-4 0,3 0 2 16,0 0-5-16,0-3 0 16,0 0-12-16,-3 1 2 0,0-1 1 15,0-2 4-15,-3-1 1 16,3 4-4-16,-9-4-1 16,-5 4-6-16,-1 2 0 15,0 0-5-15,0 2-2 16,-3 4-3-16,3-1-1 15,0 0 2-15,0 1 0 16,3-1-2-16,4 5 2 16,2 1-1-16,0 5-2 0,3 5-4 15,3 0 0 1,3 3 4-16,6 0 2 0,2-3 2 16,1-2 0-16,6 4 0 15,0-7 0-15,3-2 0 16,-3-7 2-16,0-9-12 15,0-1-3-15,-1-2-40 16,1-3-18-16,-3-3-34 16</inkml:trace>
  <inkml:trace contextRef="#ctx0" brushRef="#br0" timeOffset="20">12000 8636 104 0,'-3'0'41'0,"3"-5"-22"0,0 5-16 15,0 0 12-15,6 5-3 16,0-2 1-16,3-3-3 16,9 0-1-16,3 0-1 15,3 0 0-15,8-3-4 0,13-2-3 0,15 5 2 16,8-3 0-16,21-2 1 15,22 5-2-15,23 0 1 16,17 0 2-16,25 0 2 16,11 0-3-16,22 2-1 15,5-2 5-15,3 0 3 16,-2-2 2-16,-7 2 5 16,-14-6-8-16,-16 4-1 15,-20 2-3-15,-12-3 1 0,-21-2-4 16,-15 0 0-1,-15 2 1-15,-14 0 0 0,-10 1-2 16,-12 2 1-16,-11 0-11 16,-9 0-4-16</inkml:trace>
  <inkml:trace contextRef="#ctx0" brushRef="#br0" timeOffset="21">17522 8607 84 0,'12'-11'33'0,"9"11"-18"0,8-2-18 16,-14 2 6-16,12 0 10 15,15 0 6-15,17 0 10 16,19-3 5-16,17-2-7 16,18 2-2-16,12-2-10 0,12 5-2 15,3 0-7-15,0 0-4 0,-3 0 1 16,-3 2-2-16,-15-2 2 15,-3 0-2-15,-6 0 2 16,-9 3-2-16,-12-3 2 16,-11 3-2-16,-13-1 2 15,-11 1-4-15,-9 0 0 16,-16-3-45-16,-5 2-22 16,-12-2-9-1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2:41:19.973"/>
    </inkml:context>
    <inkml:brush xml:id="br0">
      <inkml:brushProperty name="width" value="0.05292" units="cm"/>
      <inkml:brushProperty name="height" value="0.05292" units="cm"/>
      <inkml:brushProperty name="color" value="#FF0000"/>
    </inkml:brush>
  </inkml:definitions>
  <inkml:trace contextRef="#ctx0" brushRef="#br0">7375 6562 280 0,'0'-43'104'0,"-3"33"-81"0,-9-9 3 0,6 11-4 15,-6-8 17 1,-9-2 11 0,-12-3-23-16,-5-3-12 0,-4 3-10 15,0 0 2-15,-2 2 5 0,-4-5-4 16,-2 6-2-16,-10 2-3 15,1 3-3-15,-4 5 1 16,-2-3 1-16,-1 1-1 16,-5-4-1-16,-7 4 1 15,-2 2-1-15,2 2 0 0,1 4 2 16,3-1-1-16,-7 1-1 16,1 4 1-16,0 1 1 15,-1 2-1-15,1 0-1 16,-4 3 1-16,-8 0 1 15,3 3-1-15,6 5-1 0,2-3 1 16,10 3-1-16,2-3-3 16,4 6 2-16,-1 2 1 15,1 8 0-15,2 3 0 16,4 2 0 0,2 8 0-16,4-5 2 15,2 0-3-15,3-2-2 16,1 2 2-16,2 5 0 15,3 8-2-15,7 9 2 16,-4 17-1-16,12-9 0 16,12-7 0-16,9-4 0 0,15 2 0 15,12 6-2-15,9 4 3 16,6 1 2-16,5-5 0 16,7-9-1-16,3-10 3 15,8-8 0-15,7-5-1 16,2 0 1-16,1-3-2 0,-1-3 2 15,3-7-2-15,7-1 2 16,5 1-2-16,1 0-1 16,-1-1 1-16,-6 3 1 15,1-5-1 1,5 0-1-16,-3-3 1 0,-2 3 1 16,-7-5-1-16,4 2 2 15,5-3 0 1,6-2 1-16,7 0-2 15,-4-2 1-15,3-4-2 16,9-2 2-16,-2 0-2 0,-4-2 2 16,-9-1-2-16,-3-2 2 15,-2-1-2-15,5 1-1 16,-5-3 1-16,-4 0-1 16,0-2 2-16,1-6 1 0,8-5-1 15,3-3 1-15,-5-3-2 16,-1 1 2-16,-6-3-2 15,-2-3 2-15,2-2-2 16,1-9-1-16,-7-4 3 16,-3-9 0-16,-2 1-1 15,-7-1-2-15,-5 3 5 16,-3 0 1-16,-7 6 2 16,-5-6 0-1,-6 0 0-15,-18 16 2 0,-3 8-1 16,-9-14 0-16,-3-20-5 15,-3 31-3-15,0 5 0 16,-9 1-1-16,-15-14 0 16,9 19 2-16,3 3-3 15,-18-6 0-15,7 3-1 16,-49-8 0-16,-56-16 0 0,-9-3 0 16,-3 8 0-16,15 6-2 15,12 2 3-15,12 3 2 16,0 8-13-16,6 10-5 15,8 11-86-15,-2 11-36 16,0 5 68-16,23-8 36 0</inkml:trace>
  <inkml:trace contextRef="#ctx0" brushRef="#br0" timeOffset="1818.5175">2213 9776 160 0,'0'0'60'0,"0"3"-47"0,0-6 10 0,0 3 3 16,0 0-2-16,0 0 1 15,0 0-8-15,0 3-2 16,-6-3-9-16,4 3-4 0,-1-3 1 16,0 2 0-16,0-2 3 15,0 0 6-15,3 0 4 16,0 3 7-16,0-3 6 15,0 3-7-15,0-3-3 16,0 0-9-16,0 0-2 16,0 0-4-16,0 0-1 15,0 2-1-15,6-2 1 16,2 0 9-16,7 0 7 0,-3 0-19 16,6 0-6-16,0 3 15 15,6-3 8 1,-3 3-4-16,-1-3 0 15,1 2-3-15,3-2 1 16,-3 0-6-16,3 0-1 16,0-2-2-16,-1 2 1 15,4 0-2-15,0-3 2 0,0 0-4 16,0 1 0-16,-1-1 3 16,1 3 1-16,-3-3 1 15,0 1 0-15,0 2 0 16,-1 0 0-16,-2-3-2 15,0 0 1-15,0 3-2 16,-3-2 2-16,-3 2 0 16,-3-3 1-16,-1 3-5 0,-2 0 1 15,-3 0-13-15,-3-3-5 16,3 3-78-16,-6 0-34 16,0 0 66-16,0-2 35 15</inkml:trace>
  <inkml:trace contextRef="#ctx0" brushRef="#br0" timeOffset="2232.0444">2722 9633 260 0,'-8'-7'99'0,"8"9"-77"0,0-4 4 16,0 2 0-16,0 0-4 15,0 0 4-15,5 2-16 16,4 1-8-16,3 2-2 16,3 3-1-16,3 0 1 0,3 3 0 15,0-1 0 1,3 1 0-16,-1 2 2 15,-2 0-1-15,-3 0-1 0,-3-2 1 16,-3 0-1-16,-3-3 0 16,-3-1 2-16,0 1 8 15,-6 0 5-15,-6 0-3 16,-3 0-2-16,-3-2 8 16,-3-1 5-16,-3 0-12 0,0 0-4 15,-3 1-31-15,-2 4-13 16,-4 4 18-16,0 4 9 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3:59:36.931"/>
    </inkml:context>
    <inkml:brush xml:id="br0">
      <inkml:brushProperty name="width" value="0.05292" units="cm"/>
      <inkml:brushProperty name="height" value="0.05292" units="cm"/>
      <inkml:brushProperty name="color" value="#FF0000"/>
    </inkml:brush>
  </inkml:definitions>
  <inkml:trace contextRef="#ctx0" brushRef="#br0">19430 6461 232 0,'0'-5'88'0,"0"2"-69"0,0 1 22 15,0 2 6-15,0-3-3 16,0 3 4-16,0 0-12 16,0 0-4-16,0 5-18 15,0 3 0-15,3 5 2 0,0 9-6 16,-3-1-1-16,-3 5-5 15,3 3-1-15,0 3-1 16,3-6-2-16,-3-4-2 0,6-4 1 16,-3-5-6-16,0 1 0 15,0-6 1-15,0-3 1 16,0-8 9 0,0-5 1-16,0-2 2 15,0-4-4-15,-3-7-2 16,0 3-3-16,3-1 1 15,0-2 1-15,3 5 0 16,-4 3 0-16,1 2 2 16,0 6 1-16,3 0 3 15,3 5-5-15,3 8-1 16,3-3 0-16,6 3 2 16,3 3-6-16,6 4 1 0,-7-1-43 15,7-1-19-15,-6-3 30 16,9 4 18-16</inkml:trace>
  <inkml:trace contextRef="#ctx0" brushRef="#br0" timeOffset="1429.7176">20495 7803 252 0,'-2'-3'93'0,"2"0"-72"0,-3 3 11 0,3 0 3 16,0 3-12-16,3 8-4 15,-1-1-2-15,4 6-1 16,-3 2-8-16,6 9 10 0,-6 2 8 16,0 0-14-16,0 0-4 15,-3 0-3-15,3-2-1 0,0-3 0 16,-3-6 2 0,3-2-3-16,-3-3 0 15,0-2-1-15,0-3 1 16,0-3-4-16,0-5 0 15,0-5 1-15,0-1 0 16,0-4-3-16,0 2 0 0,6-5-1 31,0 2 0-31,3 1 0 16,0-1 0-16,6 6 3 0,3-3-2 16,0 5-1-16,-1 0 0 0,4 9 3 15,0-4 0-15,-3 4 3 16,0-1 3-16,-3 6 2 15,-3-1 8-15,-3 3 2 0,-6 1-4 16,-1-1-3 0,-2-3-1-16,-2 1-1 0,-1 0-4 15,-3-3-3-15,-3-3-7 16,-6-3-1-16,-3-2-8 16,-3-2-1-16,0-3-7 15,-3-1 0-15,4 1 5 16,2-3 4-16,3 3-12 15,3-1-5-15,3 1-50 16,6 2-23-16,3-2 52 16,3 0 27-16</inkml:trace>
  <inkml:trace contextRef="#ctx0" brushRef="#br0" timeOffset="1699.0543">20820 7980 244 0,'-3'-3'90'0,"-3"8"-70"0,6-2 19 0,3 2 5 0,-3-5-10 15,0 6 0-15,3 2-6 16,0 0 0-16,0 2-16 15,0 3-9-15,0 1-3 0,3-1-7 16,-3 3-3-16,0 0-36 16,0-1-17-16,0-4 34 15,-3 0 19-15</inkml:trace>
  <inkml:trace contextRef="#ctx0" brushRef="#br0" timeOffset="1855.3265">20856 7882 348 0,'0'-3'132'0,"0"11"-103"0,0-13-26 16,0 5-19-16,0-3 4 0,0 3 5 16</inkml:trace>
  <inkml:trace contextRef="#ctx0" brushRef="#br0" timeOffset="2386.29">21100 7893 288 0,'-9'2'107'0,"9"-7"-83"0,-9 18-3 15,6-16-7-15,-6 9-10 16,-3-4-1-16,0 9 3 15,-6 0 3 1,3 4-4-16,1 7 4 0,-1-7 3 16,3 7-2-16,3-1 0 0,3-3-6 15,3 4-1-15,9-4-1 16,3-2-2 0,3-3 1-1,3-5-1-15,2-3-3 16,1-5 0-16,0-5-1 15,0 0 3-15,-3-3 0 0,0-3 3 16,0 1 1-16,-6-1 3 16,-3 1-1-16,-4-1 2 15,-2 0-15-15,-5 3-2 0,2 0 0 16,-3 1 0-16,6 1 4 16,0 4-1-16,6 2 2 15,-6 2 3-15,8 6 1 16,-5 0 5-16,6 5 2 15,0 6 2-15,3 2 0 16,-9 3 11-16,3 0 7 16,-3-1-7-16,-3 4-3 15,-6-3-3-15,-3-3 1 16,-3-3-7-16,-6-4-4 16,-2-4-24-16,-1-4-9 15,0-9-60-15,-3-10-26 0,3-11 60 16,1-3 31-16</inkml:trace>
  <inkml:trace contextRef="#ctx0" brushRef="#br0" timeOffset="3218.6869">21633 7930 312 0,'-9'-3'115'0,"12"-16"-89"0,-6 22 16 0,0 0 4 15</inkml:trace>
  <inkml:trace contextRef="#ctx0" brushRef="#br0" timeOffset="3664.7368">21609 7919 591 0,'-9'-5'27'0,"-3"10"-14"16,0-2-9-16,-3 7-1 0,3-2-7 0,0 13-1 16,6-5-1-1,0 3 2 1,6-1-1-16,0-2-14 0,12-5 1 16,3-6 18-16,-6-2-2 15,3-1 0-15,-3-4 2 16,3-1-1-16,-6-2-8 15,3-3-2-15,-3 2 1 0,0-4 4 16,-6-6-2 0,3 3 1-16,-3 2 4 0,3 3 1 15,-6 3 4-15,6 0 1 16,-3-1-1-16,3 4-2 16,-3 7-2-1,6 3 1-15,-1 3 5 16,4-1 5-16,0 6 6 0,3 5 3 15,-3 3-9-15,3 0-5 16,-3 0-10-16,0-1-1 16,-3 1 9-16,-6-5 8 15,-3 2 5-15,-3-8 0 0,-3-2-1 16,-3-3 1-16,-3-3-10 16,-6-8-6-16,-2-5-21 15,-1-2-11-15,-3-6-14 16,6-3-6-16,3 4-53 15,6-1-21 1,6 2 66-16</inkml:trace>
  <inkml:trace contextRef="#ctx0" brushRef="#br0" timeOffset="4157.2363">21891 7879 212 0,'-11'3'82'0,"5"-6"-64"0,-6 9 13 0,9-4 1 15,-3 1-4-15,-3 2 1 16,0-2-8-16,0 2-2 15,0 3-11 1,0 0-5-16,3 5 0 0,0 3-2 0,3 0 2 16,0-3-2-16,3 0-1 15,3-5-6-15,0 3-1 16,9-3-4-16,0-5 2 16,0-6 3-16,0 0 3 15,0-5 4-15,-3 0 4 16,0 3 11-16,-3-3 7 15,0-2-1-15,-1 2 1 0,-2 0-6 16,-3 2-2-16,3 4-9 16,-3-1-2-16,0 3 0 15,0 0 0-15,0 0-5 32,6 8 1-32,0 0-13 0,0 0-5 15,0-3-17-15,3 3-5 16,-3-3-89-1,6 1-40-15,-6-1 87 16</inkml:trace>
  <inkml:trace contextRef="#ctx0" brushRef="#br0" timeOffset="4656.3438">22037 7893 280 0,'-12'7'104'0,"15"1"-81"0,-3 14 1 16,6-9-7-16,0 5-10 15,0 3 1-15,0 11 1 16,3 5 5-16,-3-5-8 0,3 0 8 16,-3-3 5-16,0-3-1 0,0-2-1 15,-3-5-3-15,-3-6-1 16,3-3-5-16,-3-2 0 16,0-2-5-16,-6-6 0 15,3 0 1-15,-3-6 0 16,0-2-2-16,-3-5-2 15,-3-5-2-15,3-6-1 16,-3-3-5-16,3 1 0 16,3 2-1-16,6-2 3 15,3-1 2-15,0-2-1 16,9 5-3-16,0 1 0 16,0-1 2-16,3 5 1 15,0 9 5-15,0-1 2 0,0 11 6 16,0 0 3-16,-1 8 5 15,-2 5 2-15,-3 0-3 16,-3 1-1-16,-3 2-2 16,-3-1 2-16,-3-1-1 0,0 2 0 15,-3-1-5-15,0-1-3 16,0-1-5-16,-3-3 0 31,-2-4-16-31,2 2-6 16,0-3-11-16,0-2-5 15,3-3-59-15,0 0-24 0,3 0 63 16,6-6 30-16</inkml:trace>
  <inkml:trace contextRef="#ctx0" brushRef="#br0" timeOffset="4781.1736">22415 7975 296 0,'6'15'112'0,"-9"-30"-87"0,6 9 13 0,0 12 1 16</inkml:trace>
  <inkml:trace contextRef="#ctx0" brushRef="#br0" timeOffset="4890.6693">22421 7982 546 0,'-3'3'23'0,"0"5"-13"16,0-3-13-16,0-2-6 0,0 0-6 15,0-1-2-15,0-2-61 0,1 0-27 16,-1 0 46-16</inkml:trace>
  <inkml:trace contextRef="#ctx0" brushRef="#br0" timeOffset="5133.0427">22338 7609 228 0,'0'3'85'0,"6"-8"-66"0,-6 5 8 16,0 0 16 0,3 8-6-16,0 8-10 15,0 7-6-15,0 4-12 16,0 5 0-16,0-3 2 16,0-3-6-16,3-7-1 0,-3-3-75 15,-3-6-34-15,6-2 48 16,-6-13 27-16</inkml:trace>
  <inkml:trace contextRef="#ctx0" brushRef="#br0" timeOffset="6681.9151">19567 6617 160 0,'0'-2'63'0,"0"-1"-49"0,0 0 11 16,0 9 2-16,0-6-2 16,0 0 2-16,0 0-9 15,3 2-3-15,-3 4-8 16,0-6 2-16,0 0 3 0,0 0-11 16,6 5-2-16,0 3 2 15,9-3 3-15,-1 6-6 16,4 2 0-16,0 3 2 15,6 0 2-15,3 2-5 16,3 1 0-16,-4 2-1 16,4 0 2-16,0 5 10 15,3 1 4-15,2 5-14 16,4-9-8-16,3 4 13 16,-1 2 7-16,1 3-4 0,0-3-1 15,-4 0-3 1,-2-3-2-16,0 1 1 15,-3-1-1-15,-1 1 4 0,4-1 5 16,0 3-1-16,2 3 1 16,-2 0-3-16,0 2 1 15,-3-2 2-15,-1 2 2 16,-2-4 3-16,-3-4 2 16,-3 6-7-16,-3-8-3 0,-1-6-1 15,-5 3-1-15,0-5-5 16,-3 0-1-16,3-5-10 15,-6 2-5-15,3-3-33 16,-3 1-13-16,0 0 33 16,-3-4 15-16</inkml:trace>
  <inkml:trace contextRef="#ctx0" brushRef="#br0" timeOffset="8845.5305">20882 8453 204 0,'0'6'77'0,"-3"-9"-60"0,0 0-5 0,3 3 49 16,-2 0-17-16,-1-2-9 16,3 2-6-16,-3 2-18 15,0-2 4-15,0 0 3 0,0 0 1 16,0 0 3-16,3 0-14 15,-3 6-7 1,0-4 1-16,0 4-4 16,0 2 1-1,0 0 1-15,3-1 0 16,-3 1 2-16,3 3-3 0,-3 2 0 16,0 3 1-16,0 0 2 15,3 3-1-15,0-1-1 16,0 3 1-16,0 6-1 15,-3-4-7-15,3-1 0 16,0-1 9-16,-3 3 6 16,0 2-1-16,0-7 1 15,0 7-5-15,0-5 0 16,-3 0-1-16,3 3-2 16,-3 0 1-16,3 2-1 15,-3 4 0-15,0 1 2 16,0 4-1-16,0 2 2 15,-3 2-2-15,3-4-1 16,-2 5 3 0,-4 2 7-16,0-8-4 15,0-2 0-15,3-3-1 16,-3-2 1-16,0-1-3 16,3-2 0-16,-3 2-1 15,3 1 1-15,-3-1-2 16,0-2-1-16,1 0 1 15,2 2-1-15,0 1 2 16,3-3 1-16,0 2-4 16,-3-5-1-16,0 6 3 15,0-6 1-15,-3 3-3 16,0-6 1-16,0 3 2 16,-3 3 1-16,1 0-1 15,-1-3-2-15,0 3 3 0,-3 0 0 16,3 2-4-1,0 1 1-15,0-1 0 16,0-2 0-16,-5 5 0 0,5-3 2 16,0 4-3-16,-3-9 0 15,3 3 1-15,-3-6 0 16,-3 9-3 0,3-6 2-1,1 0-1-15,-4 0-2 16,0-2 0-16,0 4 3 0,-3-1 0 15,0 1 1-15,1 1 0 16,2 0 0-16,0-3-3 16,0 0 2-16,6-5 1 15,-6 3 2-15,7-6-1 16,-4 3-1-16,3-3 1 0,-3 0-1 16,6 1 0-16,-3 1 0 15,-3-1-3-15,6-4 2 16,3-2 1-16,1-3 0 15,2 3 0-15,0-5 0 16,0-3 0-16,3 3 2 16,0-3-3-16,0 5-2 15,-3-5 2-15,3 3 2 0,3-3-2 16,0 0 0 0,0 0-6-16,-3 0-3 0,3-3 1 15,3 0 0-15,3 1 1 16,0-6 2-1,3-3-7-15,-3-2-2 16,0-3 12-16,3 0 6 16,2-5 0-16,-2 2 0 0,3 1-3 15,-3 2-1-15,0 3 1 16,0 0 2-16,-6-1-8 16,0 4-1-16,0 5 15 15,0-1 8-15,-3 4-3 16,0-1-2-16,-3 3-6 15,3 0-2-15,-3 0-1 0,-3 8-2 16,-3 2 3 0,3 1 0-16,-3 2-1 0,0 0-2 15,-3 1 3-15,3 2 0 16,-2-1-4-16,5-1 1 16,-12-4 2-16,12 6 1 15,0-8 1-15,3 3 0 16,0-3-2-16,-3 2 1 15,-3-5-4-15,9 6-2 16,-9 5-1-16,9-11 3 16,-3-2 0-16,3 2 1 15,3 0-3-15,-3-5 2 16,6 0-1-16,-6 0-2 16,9 6 3-16,3 4 0 15,3-2-2 1,-3 0 2-16,0 3 1 15,2-1 2-15,1-2-1 16,0-2 2-16,-6-1-4 16,3 0-2-16,0-2-20 15,0-3-10-15,-3-3-43 16,-3 1-16-16,3-4 50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6T00:00:12.048"/>
    </inkml:context>
    <inkml:brush xml:id="br0">
      <inkml:brushProperty name="width" value="0.05292" units="cm"/>
      <inkml:brushProperty name="height" value="0.05292" units="cm"/>
      <inkml:brushProperty name="color" value="#FF0000"/>
    </inkml:brush>
  </inkml:definitions>
  <inkml:trace contextRef="#ctx0" brushRef="#br0">14465 13097 160 0,'-3'3'63'0,"3"-3"-34"0,0 2-12 0,0-2 20 15,0 0-8-15,0 0 0 16,3 0-10-16,0-2-1 16,0-4-11-16,3-2-4 0,0 0 0 15,0-2-2-15,0-3 2 16,0-1-2-16,0 1-1 16,-3 3 1-16,0 2-1 15,0 0 2-15,-3 2 1 16,0 1-4-16,0 2-1 15,0 1-2-15,3 2 0 16,-3 0 0-16,3 5 3 16,0 6-2-16,-1 2-1 15,1 5 3-15,0 4 2 16,0-1 0-16,-3 3 2 0,3 2-2 16,0-2 2-16,0-3-7 15,0-3 1-15,0-2-54 16,0-2-22-16,-3 1-15 15</inkml:trace>
  <inkml:trace contextRef="#ctx0" brushRef="#br0" timeOffset="1">14450 13272 240 0,'0'0'90'0,"0"0"-48"0,6-3-40 0,0 3 19 15,3 0-7-15,3 0 0 16,3-3-13-16,3 3-5 16,-1 0 2-16,7 0 2 0,0-2 5 15,-3-1-7-15,-3 3 0 16,0 0-33-16,-6-3-12 16,-4 1-58-1</inkml:trace>
  <inkml:trace contextRef="#ctx0" brushRef="#br0" timeOffset="2">14551 12978 116 0,'-9'-8'46'0,"6"-8"-24"0,-6 5-13 15,6 3 16-15,-2 1 1 16,-4 1 4-16,-3 1-1 16,0 0 0-16,0-1-16 15,-3 6-3-15,-9 3-3 0,0 10-6 16,1 6-2-16,-4 7-3 15,3 9 3-15,6 10 2 0,6 5 4 16,6 5 0-16,6-2 0 16,9-2 5-16,15-12 4 15,9-10 1 1,11-7 4-16,16-17-7 0,-1-8-2 16,-2-13-1-16,-3-5-1 15,-7-16 0-15,-14 0 0 16,-15-5 15-16,-12 2 8 15,-9 3-10-15,-9 0-2 16,-6 0-11-16,-6 5-3 16,3 6-23-16,3 5-8 15,7 2-58-15,11 3-25 16,11-2-18 0</inkml:trace>
  <inkml:trace contextRef="#ctx0" brushRef="#br0" timeOffset="3">17055 11570 156 0,'-3'3'57'0,"3"-3"-30"0,0 0-10 16,0 0 20-16,0 0-8 15,3 0-2-15,0-3-11 16,3 1-5-16,2-4-6 15,1 4-4-15,3-1 2 0,0 0-2 16,-3 3-1-16,-3 0-2 0,-6 16 1 31,-6 0 3-31,-3 0-1 0,-3 0-1 16,0 2 1-16,-3-2 1 16,4 0 1-16,-1 0 1 15,0-3 2-15,3-2 1 16,3-3-1-16,0-3-1 15,0 0-3-15,9-2 3 16,3 0 1 0,3-1 0-16,3 1-1 15,3 0-3-15,0-1-2 16,-1 1-2-16,1 0 1 16,-3-3 3-16,0 0 1 15,-3 0-10-15,0-3-5 16,-3 0-23-16,0 1-10 15,0-1-27-15</inkml:trace>
  <inkml:trace contextRef="#ctx0" brushRef="#br0" timeOffset="4">17075 11517 116 0,'-9'-5'46'0,"1"5"-24"0,2-3-13 0,0 3 14 16,0 0 0 0,-3 0 1-16,-3 0-9 0,-3 6-2 15,-3 2-7-15,-3 7 0 0,0 7 1 16,4 1 1-16,-1 9 2 15,6 5-3-15,6 6-2 16,9 2 2-16,12-3 2 16,9-2 2-16,8-6 3 15,7-10-1-15,6-11 2 16,5-10 1-16,1-17 2 16,-4-1-6-16,-2-12 1 15,-15-2 5-15,-15-3 3 16,-9 3-6-16,-9-3-2 15,-12 3-5-15,-3 3 0 0,-3 2-10 16,0 6-3-16,0 2-15 16,7 2-7-16,2 4-52 15,18-1-88 1</inkml:trace>
  <inkml:trace contextRef="#ctx0" brushRef="#br0" timeOffset="5">15013 13092 124 0,'0'0'46'0,"3"0"-24"0,-3 0-19 0,0 0 12 0,3 0-5 15,0 0 0-15,0-3-2 16,0 0 2-16,2 1-5 16,1-4 4-16,0 1 3 0,0-3-4 15,3-2 0-15,3-1-4 16,3-2-3-16,0 0 4 15,3-1 1-15,3-4-5 16,-1-1 0-16,1 1-3 16,9-3-2-16,-3-1 5 15,3 1 1-15,-1 0 0 16,1-3-2-16,0-2 3 16,0 2 0-16,-4 3-4 15,-2 0-1-15,0 5 1 16,-6 3 2-16,-3 2 2 0,-3 0 3 15,-3 3 1-15,0 3 1 16,-3 0-4-16,0 0-3 16,-3 2 2-16,-1 0 2 15,1 1 2-15,0-1 1 16,-3 0-4-16,3 1-1 16,-3-1-1-16,0 3 1 15,0 0-4-15,0-3 0 16,0 1-1-16,3 2 0 15,-3 0 2-15,6-3 2 16,-6 0-1-16,3 3-1 16,0-2 1-16,-3-1-1 0,0 1-3 15,0-1 2-15,0 0 5 16,-3 1 2-16,0-1-7 16,3 0-1-16,0-2 0 15,0 0 3-15,0-1-2 16,-3-2 0-16,3 1 1 15,0-1 0-15,0-3 0 16,0 0 2-16,3-2-1 16,0-8-1-16,0-3 1 15,0-2-1-15,-3-3 2 16,3-8 1-16,0 0-1 0,-3-3-2 16,0-5-2-1,0 5-1-15,3 1-5 0,-3-1-2 16,3 0 0-16,0-2 4 15,-3-1-2-15,3 1 3 16,-3 0 3-16,3 5 3 16,-3 2-5-16,3 6-1 15,-3 0-1-15,0 8 2 16,0 2-1-16,3 4 4 16,0 1-2-16,0 4-1 15,0-1 3-15,-3 3 0 16,0 0 1-16,3 3 0 15,-3 0-3-15,3-1 2 16,-3 1-1-16,0 3 0 16,3-1 2-16,-3 0 2 15,3 1-1-15,0-1 2 0,-3 3-4 16,3 0-2 0,-3-3 2-16,0 3 2 0,3 0-2 15,-3 0-2-15,3 0 2 16,0 0 2-16,3 0-2 15,0 0 0-15,6 0 1 16,-3-2 2-16,2-1-3 16,10 0-2-16,-3 1 4 15,6-4 3-15,3 1-6 16,5 0 0-16,7 0-2 16,9-6 2-16,5 0 3 15,7-4 2-15,-1-1-1 16,7 0-2-16,-1 0 1 0,1 0-1 15,-4 0-3-15,-2 0 0 16,-9 3 2-16,-4 2 0 16,-5 1 1-16,-3 2 2 15,-7-8-1-15,-5 3-1 16,-3-3 3-16,-3 3 0 16,-3 2-1-16,-1 3 1 15,-2 0-4-15,-3 3-2 16,0-3-12-16,-3 3-2 15,-3-1-34 1,-3 4-38-16,0-1 24 16</inkml:trace>
  <inkml:trace contextRef="#ctx0" brushRef="#br0" timeOffset="6">16733 11300 144 0,'-6'-5'55'0,"9"5"-30"0,3 0-32 15,0 0 10-15,3 0-3 16,3 0 2-16,6 0-1 16,0 3 2-16,2-1-2 15,7 4-3-15,0-1 1 0,-3 3 1 16,-3 0 0-16,-6 0-3 16,-1 5 2-16,-8 0 7 15,-6 3 6-15,-12 5 3 16,-2-5 3-16,-7 3-10 15,0-3-4-15,-3-1-12 16,3-1-5-16,0-1-57 16,4 3-31-16,2-3 48 15</inkml:trace>
  <inkml:trace contextRef="#ctx0" brushRef="#br0" timeOffset="7">15123 13081 124 0,'0'-3'49'0,"0"6"-26"0,-3-3-27 0,3 0 8 0,0 0-4 15,0 0 0-15,0 0 6 16,0 0 4-16,0 0-1 15,3 0 0-15,3 0-1 16,0-3 2-16,0 1-5 16,0-4-1-16,6-2 2 0,-1-2 1 15,4-1 1-15,6-2-4 16,6 3-1-16,0-6-1 16,0-6-2-16,2 4 3 15,1-1 0-15,3-2-1 16,-3 0 1-16,-1 0-2 15,1 2-1-15,0 1 1 16,-3-3-1-16,-4 5 0 16,-2 0 0-16,-6 5 0 0,-3 1 2 15,0-1-1 1,-3 6-1-16,-3 0-2 16,0 2 1-16,0-5 1 0,0 5 0 15,0-2 0-15,-3 0 2 16,3 0-3-16,0-1 0 15,0 4 1-15,-4-1 2 16,1 0-3-16,0 1 0 16,0 2 1-16,0 0 0 15,0-3 0-15,-3 3 2 16,3 0-1-16,-3 0-1 16,0 0-2-16,0 0 1 15,6 0 1-15,-3 0 0 16,3 0 0-16,3 0 0 0,0 8-3 15,3 0 2-15,0 5 1 16,0 0 0-16,3 1-3 16,3 4 0-16,2-2 2 15,4 0 0-15,0 2 3 16,0-2 1-16,3 8-6 16,5-3-2-16,-2 0 2 15,0-2 1-15,0-1 4 16,-1 1 1-16,4-1-4 15,0 1 1-15,-3-3 0 16,-4 0 2-16,-2-3-1 16,0 0-1-16,-3-2 1 0,-3-1-1 15,-3-2 0 1,0 0 0-16,-1-2 0 0,-2-1 2 16,0 0-1-16,0 0 2 15,-3 1-7-15,0-1 1 16,0 0 3-16,-3 1 2 15,0-4 0-15,0 1-2 16,0 5-2 0,0 0 1-16,0-3 3 15,0 0-1-15,-6-5 2 16,3 3-4-16,0 0 0 16,0-1 1-16,-3-2 2 15,0 0-1-15,5 3-1 16,-5-3 1-16,9 0 1 15,-3 0 1-15,0 0 1 16,3-5 0-16,0 2-2 16,0-2 1-16,0-1-2 15,0 4-1-15,3-4-2 16,0 4 1-16,3-3 1 16,0-1 0-16,-1 1-3 15,7-3 2-15,3-3 1 16,3 1 2-16,3-3-1 15,5-3-1-15,4 0 1 16,3 0 1-16,-1 0-1 0,1 3-1 16,-3 0 1-16,-7-1-1 15,-5 4-3-15,6-3 2 16,-9 2 5 0,-3 0-4-16,-3 3 0 15,-4 1 0-15,1 1 2 16,0 1 1-1,-3 0-4-15,-3-1-1 16,0 4 1-16,0-1 2 16,-3 0 2-16,0 1 1 15,-3-1-2-15,0 1 1 16,0-1-2-16,0 3 2 16,0-3-4-16,0 3 0 15,-3-2 1-15,0-1 0 0,0 3 0 16,0 0 0-16,0 0 0 15,0 0 2-15,0 0-3 16,0 0 0-16,0 0 1 16,0 0 2-1,3-3-1-15,-3 3 2 0,3-2-4 16,0-1 0-16,0 0-1 16,0-2-2-16,0-3 0 15,-1 0 3-15,4-2-2 16,0-1-1-16,0-8 0 15,0-4 0-15,3-1 3 16,0 3 0-16,0 0-2 16,3-3 2-16,0 3 1 0,0-3 2 15,3 3-1-15,3-1-1 16,5-1-2 0,-2-7 1-16,3-1-1 0,0-4 0 15,-3 1 2-15,-1-11 0 16,4 0-3-16,0 0 0 15,0 0 2-15,0 8 2 16,-3 3-2-16,-1 2 0 16,-2 0 1-16,-3 6 2 15,-3 4 3-15,0 4 4 16,-3 2-4-16,0 3-3 16,0 2-6-16,-3 3 0 15,0 3 4-15,-3 0 2 0,0 2-3 16,0 0 1-16,0 1 0 15,-3-1 0 1,3 1-3-16,-3 2 0 0,0-3 2 16,0 3 2-16,0 0 0 15,0 0-1-15,0 0 1 16,0 0-1-16,0 0 0 16,0 0 0-16,0 0 2 15,0 0 3-15,0-3-2 16,0 3-2-16,0-2 0 15,-3-4 1-15,-3 1-1 16,0-3-1-16,0-3 1 16,-3 1-1-16,0-3 2 15,-3-6 1-15,0-5-1 16,-3 3-2-16,0 0 1 0,-3-3 1 16,1 3-3-16,-4 0 0 15,0-3 3-15,0 3 1 16,3 0-4-16,-9 2-1 15,4-2 3-15,2 2 1 16,0-2 2-16,3 0 0 16,0 3 0-16,0-1 2 15,3 3-3-15,4 0-2 16,2 3-3-16,0 0 1 16,3 2-1-16,0 3 0 15,0 3 2-15,3 0 0 16,0 0 0-16,0-1 0 0,0 1 0 15,0 0 0-15,0 2 0 16,0 0 0-16,3 1 0 16,0-1 0-16,0 0-3 15,0 3 0-15,0 0-1 16,3 3 3-16,3 2 0 16,0 6 1-16,0 2-3 15,0 0 0-15,0 6 2 16,0-1 0-16,0-2 1 15,0-2 0-15,0-1 0 16,-3-5 2-16,-1 0 1 16,1-3 1-16,0-5-2 0,-3-3-2 15,0-10 1 1,0 0 1 0,0-3 1-16,0-3-1 15,-3-7 1-15,0 2-4 0,1-2-2 16,2 5 4-16,-3 2 1 15,3 3 0-15,0 6-2 16,3 2 1-16,2 2-1 16,4 1-5-16,0 13 1 15,6 3 2-15,0-1 1 16,3 1 3-16,0-1 1 16,0 1-28-16,-3-3-10 15</inkml:trace>
  <inkml:trace contextRef="#ctx0" brushRef="#br0" timeOffset="8">15903 11552 124 0,'-21'5'49'0,"9"14"-26"0,-12 7-14 0,12-15 14 0,-15 4 9 16,-2 9 4-16,-7 3-7 15,3 2-3-15,-3 0-15 16,1 3-4-16,5-3-3 0,3-5 0 15,3-3 0-15,7-3-2 16,2-4-2-16,3-7-24 16,0 1-9-16,3-2-34 15,3-4-45 1</inkml:trace>
  <inkml:trace contextRef="#ctx0" brushRef="#br0" timeOffset="9">15465 11533 164 0,'0'-2'63'0,"6"2"-34"0,0 0-36 0,0 2 10 16,3 3 6-16,3 3 5 16,6 6 0-16,5 4 2 15,4 3-9-15,9 6-2 0,3 2-1 16,2 0-2-16,1 0-2 15,0 3 1-15,-1 2 1 16,-5-5-1-16,3-2-1 0,-4-1-90 31</inkml:trace>
  <inkml:trace contextRef="#ctx0" brushRef="#br0" timeOffset="10">15867 11525 132 0,'3'-5'52'0,"-3"5"-28"0,0 0-8 16,0 0 16-16,0 0-11 16,0 0-2-16,-3 3-9 15,0 2-2-15,-6 3-4 16,-3 16 4-16,-6-1 2 0,-9 4 1 0,-2 5 1 15,-4-1 0 1,3 1 2-16,-3 5-7 0,-2-2-2 16,8-6-5-16,3-3-1 15,3-2 3-15,3-5 3 16,4-4-4-16,2-1-1 16,3-4-16-16,3-2-4 15,0 0-25-15,0-3-12 16,3-2-31-1</inkml:trace>
  <inkml:trace contextRef="#ctx0" brushRef="#br0" timeOffset="11">15477 11525 160 0,'-3'3'63'0,"6"-3"-34"0,3 0-36 15,-3 3 10-15,3 2 1 0,6 3 5 16,6 5 4-16,2 3 2 16,7 2-8-16,0 4-2 0,6 4 1 15,6 3-3 1,-7 0-2-16,1 14 2 0,0-6 0 16,-4-3 1-16,-2-5 0 15,-6 0-2-15,-3-5 1 16,-3-3-40-16,-3-5-16 15,-3-5-27 1</inkml:trace>
  <inkml:trace contextRef="#ctx0" brushRef="#br0" timeOffset="12">8167 9448 84 0,'0'-5'33'0,"0"5"-18"0,-3-3-7 16,3 3 13-16,-3-2-3 16,-3-1-1-16,0 0-5 15,-3-5-2-15,0 8-6 16,-3-7-1-16,0 1-1 16,0 1 1-16,-3 2 0 0,-6-2-1 0,1-3 1 15,-1 3 0-15,-3-3 1 16,-3 3-2-16,-6-1 1 15,-2 1-4-15,2 8 0 16,-3-1 1-16,0 9 2 16,1-3-3-16,5 0 0 15,3 0 1-15,-3 0 0 16,-2 0-5-16,-1 2 1 16,3 1 2-16,0-1 3 15,1 4-2-15,2 1 0 16,-3 1 1-16,0 0 0 15,4 8 0-15,-1 8 0 0,3-3-3 16,0 0 2-16,0 0 1 16,4-3 2-1,-1 6-3-15,0 0 0 0,3-3 1 16,-3-2 0-16,0-4 0 16,0 1 0-16,1 0 0 15,2 0 0-15,0 0 2 16,0-3 1-16,3 11-1 15,0-3-2-15,0 0-2 16,1 0 1-16,-1 0 1 16,-3 0 0-16,6 3-3 15,0-6 2-15,-3 3 1 16,3-2 0-16,3-3 0 16,-3-1 2-16,0 1-3 15,4-3 0-15,2 3 1 0,0 0 2 16,0-3-3-1,3 14 0-15,0-4 1 0,0 4 0 16,0-6 0-16,0-3 0 16,0 1 0-16,0 2 0 15,3 3-3-15,0-6 2 16,0-2 3-16,6-3 1 16,0 0-4-16,0 0 1 15,0-2 0-15,3 2 0 16,-1 0-3-16,1 0 2 15,0 3 1-15,0 5 2 16,0 0-1-16,0 1-1 16,0-4 1-16,0 0-1 15,0-2 0-15,0 0 0 0,0 3 0 16,6-4 0-16,-6 1 0 16,2-3 2-16,-2-2-3 15,6-3 0-15,-3 0 1 16,0-3 0-16,3 3 0 15,-3-3 0-15,0 0 0 16,0 3 2-16,-3 0-1 16,0-3-1-16,2 0 1 15,1 9-1-15,0 4 0 16,0-5 2-16,-3 3-3 0,3-6 0 16,0-2 1-1,0 0 2-15,0 0-1 16,-3 0 2-16,0-3-2 0,0 0 2 15,2 1-2 1,1-1 2-16,0 3-2 0,3-3 2 16,0 0-4-16,-3 0 0 15,0 1 1-15,0-1 0 16,3 0 0-16,-3 0 0 16,-1 1 0-16,1-1 2 15,-3-3-1-15,0 1-1 16,0 0 1-16,0-1-1 15,3 1 4-15,0-1 2 0,3-2 0 16,3 0-1 0,-3 0-3-16,-1 0-2 0,1 0 1 15,-3 0 1-15,3-3-1 16,-3 3 2-16,3-3 0 16,0 6 3-16,0-3-3 15,0 0-2-15,-1-3 2 16,1 1 0-16,0-1-1 15,3-3-2-15,6 1 1 16,-3 0 1-16,-1 2-3 16,-2 3 0-16,3-3 1 15,-3 1 2-15,3-1-1 16,-3-2 2-16,0-6 0 16,-1 6 1-16,7-9-5 15,-6 1 1-15,0-6 2 16,0-2 1-16,0 3 1 15,0-1 2-15,-1 0-5 0,1 1-1 16,3-1 0-16,0 1 0 16,0-1 0-16,-3 3 2 15,0 0-3-15,2 0 0 16,4 0 1-16,0 0 2 16,-3 0-1-16,0 0-1 15,-1-2 1-15,1-1 1 16,0 1-1-16,0-4-1 15,3-4 1-15,3 2-1 16,-4 0 0-16,-2 0 0 16,0 3-3-16,0 0 2 0,0 0 1 15,0-1 0-15,-4 1 0 16,4 3 2-16,-3-1-1 16,0-2-1-16,3-6 1 15,3-5-1-15,-1 3 0 16,1 3 0-16,-3-1 0 15,0 1 0-15,-3 2 0 16,0 3 0-16,-3-1 0 16,-4 1 2-16,1 0-1 15,3 0-1-15,-3-1 1 16,6 1-1-16,0 3-3 16,0-1 2-16,-3-5 1 15,-1 3 2-15,1-8-1 16,-3 2-1-16,0-2 1 15,-3 3 1-15,0-1 1 16,-3-2 1-16,-3 0-5 16,0-6 1-16,0-4 0 0,0 1 0 15,0 4 0-15,3 0 0 16,0-1 0-16,0 3 0 16,0 3 0-16,0 0 0 15,0 2 0-15,-3 4 2 16,-3-7 3-16,0-1 2 15,-3-1-1-15,-3 3-1 16,0 2-3-16,0 1-2 0,-3-1 1 16,0 0-1-1,0 1 2-15,3-16 3 0,-3 4-2 16,-3 4-2 0,0 0 0-16,-6-1 1 0,4-2 1 15,-1 5 1-15,-3 3-2 16,0 0-2-16,0-3-2 15,0-2 1-15,0-1 3 16,-2 1 1-16,-4-1-4 16,0 1-1-16,3-1 3 15,0-4 1-15,0-4 0 16,1 6 1-16,2 3-2 16,0 2 2-16,0 0-2 15,3 3-1-15,0-3 1 16,0 5-1-16,0 1 0 15,4 2 2-15,-7 0-1 0,0-2-1 16,0-4-2 0,0 1 1-16,0-2 1 0,0-1 0 15,1 0 0-15,-1 0 0 16,-3-5-3-16,-6-3 2 16,0 3 1-16,0 3 2 15,1 2-1-15,2 0-1 16,0 3 1-16,3 2 1 15,0 1-10-15,3 5-4 16,4 2-21-16,2 3-8 16,0 3-61-1</inkml:trace>
  <inkml:trace contextRef="#ctx0" brushRef="#br0" timeOffset="13">5023 9454 148 0,'0'-6'55'0,"0"6"-30"0,0-5-7 0,0 5 20 15,0 0-10-15,-3-3-1 16,-3 3-12-16,-3 0-2 15,-2 3-7-15,-7 5-4 0,0 5 1 16,0 3-4-16,3 0 0 16,3 2 1-16,3 4 2 15,3-1-6-15,6-5 1 16,6 5 1-16,3-5 1 16,3-3-10-16,0-3-3 15,0-10-11-15,0 0-2 16,3-2-7-16,-3-9-4 15,0 1-17 1,5-4-23-16,-2-1 29 0</inkml:trace>
  <inkml:trace contextRef="#ctx0" brushRef="#br0" timeOffset="14">5130 9456 140 0,'-8'3'52'0,"5"-3"-28"0,-12 5-15 16,12-2 16-16,-6 2-8 15,3 3-2-15,0 3 0 16,0 2 1-16,0 0-9 16,3 0 5-16,3 6 3 0,6-6-5 15,6 0-1-15,0-7-1 16,3-6 0-16,2-3 0 16,-2-2 0-16,0-3-2 0,-3 0-1 15,-3-5-1-15,-3-1 0 16,-3 1 6-16,-6 0 4 15,-3 0-3-15,-3 2-1 16,0 0-6-16,0 4-3 16,-3 4-16-1,3 0-23-15,6 6-68 32,3-3-34-32,6 3 42 15</inkml:trace>
  <inkml:trace contextRef="#ctx0" brushRef="#br0" timeOffset="15">5238 9440 160 0,'3'0'60'0,"-3"3"-32"0,0 2-20 15,3 1 16-15,-3 2-3 16,3 2-1-16,0 3-6 15,0 1-1-15,-3-1-8 16,2 0-1-16,-2-2 2 0,0-3-3 16,0-3 0-16,0-5-1 15,0 5 1-15,0-5 0 16,0 0 1-16,0-8-5 16,0 0 1-16,0-2-2 15,0-1 0-15,0-2 0 0,6 2-2 16,0 3 0-1,0 0 0-15,0 3 3 16,3 5-2-16,0 0 1 16,0 5 0-16,-3 3 0 15,0 0 4-15,-3 0 1 16,0 0-1-16,0 0 1 16,0-3-2-16,-3 1 2 15,0-4-2-15,0-2 2 16,0 0-4-16,6-5-6 15,0-3-1 1,0 0-1-16,0 0 3 16,3 0 2-16,-3 3 2 15,0 0 3-15,0 2 2 0,2 3-1 16,1 3 1-16,0 2 0 16,-3 3 1-16,0 2 0 15,0 1 0-15,3 0-2 16,-6-1-2-16,0-2 1 15,0 3 1-15,-3-6-32 16,0 0-14-16,0-5-47 16</inkml:trace>
  <inkml:trace contextRef="#ctx0" brushRef="#br0" timeOffset="16">5511 9483 140 0,'-11'0'52'0,"25"0"-28"0,-5 5-24 0,-12-2 13 15,6 2 15-15,0 3 12 16,-6 0-17-16,0 2-7 16,0 1-10-16,0 0-5 0,0-1 0 15,3-2 1-15,0-3 1 16,0-2-1-16,0-3-2 15,0-3-2 1,6-2 1-16,-3-3 1 16,0-5-3-16,3 2 2 15,3-2-1-15,-3 2 0 16,0 4 0-16,0 1-2 0,0 4 0 16,3 2 3-16,-3 5 2 15,3 3 2-15,-3 2 1 16,0 1 0-1,0 0-2-15,-3-3 1 0,0 2-2 16,0-5 2-16,0 1-2 16,-3-6 2-16,3 2-2 15,-3-2 2-15,3-2-2 16,3-1-1-16,0-2 1 16,-1-6-1-16,1 3 0 15,0 3 0-15,3 0-3 0,-3 2 2 16,0 3 1-1,3 3 2-15,-3 2-1 0,0 3-1 16,3-3 3-16,0 6 0 16,-3-3 1-16,0 2 0 15,-6 1-11-15,6-3-5 16,-3-3-47 0</inkml:trace>
  <inkml:trace contextRef="#ctx0" brushRef="#br0" timeOffset="17">5818 9509 204 0,'-9'-3'77'0,"12"6"-42"0,-3 0-48 0,0-1 12 0,0 4 3 16,0 2 8-16,0 2 2 15,3 1 1-15,0 2-7 16,3 3-4-16,0 2-1 0,3-2-1 15,3-2 2-15,0-12 5 16,-3-2 4-16,3-8-2 16,-4-2 2-16,1-1-6 15,0-2-1-15,-3-3 2 16,0 0 3-16,-3-2-11 16,0 4-5-16,0 4 9 15,-3 4 8-15,0 1-10 16,0 5-1-16,0 8-5 0,3 3 1 15,0 2 1-15,0 0 2 16,0 16 1-16,0-8 1 16,0-2-5-16,3-3-1 15,3-6-37-15,3-2-16 16,-3-2-34 0</inkml:trace>
  <inkml:trace contextRef="#ctx0" brushRef="#br0" timeOffset="18">6041 9512 140 0,'-6'-6'55'0,"12"6"-30"0,-3 6-29 0,-3-6 10 15,3 8 1-15,0 2 6 16,-3 1 2-16,0 7 3 16,0 1-10-16,0-3 4 0,0 0 2 0,0 0-7 15,0-6-4 1,0-5 0-16,3-2 0 0,-3-3 5 15,3-13 9 1,3-3-4-16,0-3-7 16,0 1-2-16,0-1-4 15,3 1-3-15,0 7-1 16,0 3 0-16,0 6 9 16,0 4 4-16,3 6 2 15,-1 0 1-15,-2 3-4 16,-3 7 0-16,0-4-3 15,0 1 0-15,-3 1-3 0,0-2-2 16,-3-14-43-16,6 7-19 16,3-7-44-1</inkml:trace>
  <inkml:trace contextRef="#ctx0" brushRef="#br0" timeOffset="19">6291 9506 216 0,'0'14'82'0,"0"-4"-44"0,0 6-42 0,0-5 13 16,0-3-7-16,0 0 1 15,0 2-7-15,3 1 1 16</inkml:trace>
  <inkml:trace contextRef="#ctx0" brushRef="#br0" timeOffset="20">6270 9374 268 0,'-14'0'101'0,"14"0"-54"0,0 0-64 16,0 0-1 0,6-8-8-16,0 0-22 15,2-2-9-15,4-1-27 16,3-2-9-16</inkml:trace>
  <inkml:trace contextRef="#ctx0" brushRef="#br0" timeOffset="21">6449 9221 204 0,'-3'2'77'0,"3"-2"-42"0,0 6-41 0,3 4 12 16,-3 3 7-16,0 6 8 16,0 10 1-16,0 3 1 15,0 2-12-15,0 1-7 0,0-1 0 16,0-2-1-16,0-6 1 15,0 3-33-15,0-7-13 16</inkml:trace>
  <inkml:trace contextRef="#ctx0" brushRef="#br0" timeOffset="22">6345 9438 288 0,'-6'-3'107'0,"9"3"-58"0,3 0-59 16,0 0 16 0,0 0-4-16,3 0 1 0,3 0-4 15,3 0-1-15,5 0 1 16,1 0-7-16,0 0-2 0,-3 0-12 16,0 0-4-16,-3 0 12 15,-3 0 7-15,-4 0 3 16,1 3 0-16,0-1 3 0,-3 4 2 15,0 4 2-15,-3 1 1 16,3 2-2-16,0 0 1 16,0-2 0-16,0-1 1 15,0-2-2-15,0-2-2 16,0-4-15-16,9-4-7 16,6-4-31-16,-4-2-11 15,1 0 9 1,0-2 3-16,-3-1 29 15,-3 1 67-15,-3 2 32 16,-3 3-12-16,-3 2-7 16,-3 3-18-16,-3 10-7 15,-3 9-18-15,-3 10 13 0,-6 11 7 16,-3-3-10-16,0 0-1 0,0-3-15 16,1-5-6-1,2 0-34-15,3-13-16 16,-3 5-89-16</inkml:trace>
  <inkml:trace contextRef="#ctx0" brushRef="#br0" timeOffset="23">5294 9721 184 0,'0'0'71'0,"3"5"-38"0,6 8-32 0,-6 6 14 16,-3 7-2-16,-3 9 3 15,0 2-7-15,0 0-1 16,3 8-4-16,0-3-3 0,0-5 0 16,3-8-10-16,-3-5-2 15,0-5-84 1</inkml:trace>
  <inkml:trace contextRef="#ctx0" brushRef="#br0" timeOffset="24">5199 9940 264 0,'-6'0'99'0,"6"0"-54"0,3-2-55 15,0-1 14-15,3 0 1 16,3-2 6-16,6 0-7 16,3 0-5-16,2-1 1 15,4 1-19-15,3 0-7 0,3 2-79 16,-3 0-40-1,2 1 70-15</inkml:trace>
  <inkml:trace contextRef="#ctx0" brushRef="#br0" timeOffset="25">5437 9977 216 0,'-21'24'82'0,"18"-11"-44"0,3 14-38 0,3-11 18 15,3 0-3-15,0-3 3 16,9 0-1-16,-3-5-1 15,12-3-8-15,0-5 1 0,-1-2 2 16,1-11-4-16,-6-1 1 16,-3-2-3-16,-6 1 0 15,-3-1-3-15,-6 0 1 16,-6-3-2-16,-6 3-1 16,-6 6-17-16,0 2-6 15,0 5-27-15,0 6-10 16,4 2-43-16,2 0-22 15,6 1 64 1</inkml:trace>
  <inkml:trace contextRef="#ctx0" brushRef="#br0" timeOffset="26">5636 9975 212 0,'0'8'82'0,"0"0"-44"0,6 2-44 16,-3 3 12-16,0 3-2 15,0-2 13 1,3-1 0-16,3-3-8 16,0-2-1-16,0-5-1 0,3-6-3 0,0 1-1 15,3-9-3-15,-3 3-3 16,-3 0-1 0,0 3 3-16,-3 0-5 0,-1 2 2 15,-5 3 0-15,3 8-1 16,3 5 1-16,0 0 3 15,0-2 2 1,3-3 4-16,3-3 7 0,3-2 4 16,0-8 7-16,0-6 3 15,0 0-5-15,-3 1-2 16,-1-3-5-16,-5-1 1 16,-3 1-6-16,-3-3-3 15,-3 6-12-15,-3-1-6 0,-2 3-43 16,-1 6-16-1,0 4-57-15</inkml:trace>
  <inkml:trace contextRef="#ctx0" brushRef="#br0" timeOffset="27">6003 9970 196 0,'17'13'74'0,"-17"-3"-40"0,6 4-31 15,-3-1 15-15</inkml:trace>
  <inkml:trace contextRef="#ctx0" brushRef="#br0" timeOffset="28">6038 10044 356 0,'3'10'21'0,"0"1"-11"0,0-6-6 15,-3 0-1-15,3-10 18 16,3-6-12-16,0-2-1 16,0-3-10-16,3-5-1 15,3 5-4-15,0 3 2 16,0 3 1-16,6 7-1 15,2 6 8-15,-2 4 5 16,-3 4 2-16,0 5 4 16,-3 8-7-16,3-6-2 15,-6-5-3-15,0 1 1 16,-3-4-48-16,0 1-20 16</inkml:trace>
  <inkml:trace contextRef="#ctx0" brushRef="#br0" timeOffset="29">5360 10385 140 0,'-3'-8'55'0,"3"3"-30"0,0-3-12 15,0 5 17-15,-3 0 2 16,0 1 4-16,-3-1-3 16,-3-2 0-16,-3 2-18 15,-6 3-9-15,0 6-4 0,0 1-7 16,3 7-1-16,4 2 0 15,2-1 4-15,3 1-1 16,3 3 1-16,6 2 2 16,3-2 0-16,9-4-9 15,2-9-2-15,1-4-18 16,3-7-9-16,-3-3-38 16,0 0-33-1,-3-5 37-15</inkml:trace>
  <inkml:trace contextRef="#ctx0" brushRef="#br0" timeOffset="30">5422 10377 204 0,'0'0'77'0,"0"0"-42"0,3 3-39 0,-3-3 15 16,3 8-6-16,3-1 0 15,-3 4-3-15,0 2 1 16,0 1-2-16,0 1-1 0,0-1 1 16,0-1-54-1,0-3-64-15,-3-4 21 16</inkml:trace>
  <inkml:trace contextRef="#ctx0" brushRef="#br0" timeOffset="31">5407 10247 288 0,'-9'-18'107'0,"6"34"-58"0,6-27-62 16,0 8 15-16,3 1-16 15,0-1-2-15,3 1-13 16,3-4-7-16,0-2-11 15,0 0-6-15,3 0 9 16,6 0 6-16,-4 1 33 16,-2-1 16-16,-3 2 25 15,-3 4 13-15,-3 2-20 16,0 0-6-16,0 8-14 16,0 5-4-16,0 13-3 15,0 3 1-15,0 3 2 0,0 0-2 0,-3 0-2 16,0-1 0-16,-3-2 1 15,0 1-47 1,0-7-20-16,0-4-13 16</inkml:trace>
  <inkml:trace contextRef="#ctx0" brushRef="#br0" timeOffset="32">5470 10321 268 0,'-3'-2'101'0,"6"2"-54"0,3 0-59 16,0 0 13 0,6-3-4-16,5 0 3 0,1 1-4 15,3-3-1-15,0-1 2 16,0 1-39-16,0-6-16 0,-3 9-1 16,-4 2-5-1,1 0 32-15</inkml:trace>
  <inkml:trace contextRef="#ctx0" brushRef="#br0" timeOffset="33">5687 10290 206 0,'12'10'61'0,"0"3"-10"16,-3 1-12-16,3 2-24 16,0-1 0-16,0 1-1 0,-4-2-7 15,1-1-4-15,0-3-7 16,0-2-2-16,3-2-6 16,0-6 0-16,3-3-47 0,0-5-18 15,-3-3-10 1</inkml:trace>
  <inkml:trace contextRef="#ctx0" brushRef="#br0" timeOffset="34">5925 10319 252 0,'-9'8'93'0,"6"2"-50"0,-6 22-35 0,6-13 21 16,-6 15 0-16,-2 3 2 16,-4 3-14-16,3-6-5 15,0-2-8-15,0 0-12 0,3-6-4 16,3-5-71-16,0-13-88 15</inkml:trace>
  <inkml:trace contextRef="#ctx0" brushRef="#br0" timeOffset="35">9113 11734 200 0,'0'-5'74'0,"3"2"-40"0,0 3-13 0,-3 0 22 15,0 0-1-15,0 0-1 16,-3 3-20-16,-3 5-10 16,-9 5-7-16,-9 19 5 0,-11 5 4 15,-10 8 5-15,-6 3 1 16,-8-3 1-16,-4 0 2 15,4-1-6-15,8-1-1 16,7-1-9-16,2 0-2 16,9-7-2-16,0-6 1 15,10-5-4-15,5-6-2 16,3-4-23-16,3-7-7 16,3 1-13-16,6-5-1 15,3-19-26-15,9-2-8 0,3-3-30 16</inkml:trace>
  <inkml:trace contextRef="#ctx0" brushRef="#br0" timeOffset="36">8661 11695 204 0,'-3'-14'77'0,"3"12"-42"0,3-1-26 15,-3 3 22-15,0 0 7 0,3 0 9 16,-3 0-14 0,0 0-7-16,0 0-15 15,6 3-7-15,0 5-1 0,5 8 0 0,7 13 3 16,6 13 1 0,3 8 3-16,0 8 1 0,8 1 3 15,-2-1-3-15,0-3-1 16,0 6-4-16,-1-5 1 15,-2-9-2-15,-3-7 0 16,-3-5-1-16,-6-6 2 16,-3-8-25-16,-7-5-12 15,-2-3-44-15,-6-8-19 16,-6-5-42-16</inkml:trace>
  <inkml:trace contextRef="#ctx0" brushRef="#br0" timeOffset="37">8173 12142 236 0,'-15'-6'88'0,"15"6"-48"0,-3 0-34 16,3 0 22-16,0 0-11 15,3 0-2-15,3 0-8 16,3 0-3-16,8 0-2 0,10-2-2 0,0-1 1 16,0 3-1-16,3 0 0 15,-7 0 0-15,1 0 0 16,-6 0 0-16,-3 3 2 15,-3 5-6-15,-3 2 1 16,-3 4 7-16,-3 4 5 16,-3 14 7-16,-6 0 4 15,-3 2-4-15,-3 0 1 16,-3-5-4-16,3-5 2 16,-6-3-10-16,3 3-3 15,3-5-7-15,-2-6-1 16,5-2-37-16,3-1-14 15</inkml:trace>
  <inkml:trace contextRef="#ctx0" brushRef="#br0" timeOffset="38">8387 12197 152 0,'-3'0'57'0,"3"0"-30"0,-9 0-21 0,6 0 15 16,-3 3 4-16,-3-3 5 16,-3 3-3-16,-6-3-2 0,-6 2-13 15,1 1 1-15,-1 2 1 0,-3 3-3 16,-3 5-1-16,-2 11 0 15,-10-3 1-15,-6 0 1 16,-2 6 2-16,-10-3 2 16,-5 0-1-16,-1 10-3 15,-17-2-2-15,2 2-6 16,-11 3-1-16,0 3 3 16,-6 13 3-16,-4 0 2 15,-5-3 1-15,-3 8-4 16,-6-2-3-16,6-6 6 15,-3-2 5-15,6-3-4 16,8-6 1-16,7 1-8 16,12-11-3-16,5-5-21 15,1-6-10-15,14-2-58 0,7 3-24 16</inkml:trace>
  <inkml:trace contextRef="#ctx0" brushRef="#br0" timeOffset="39">2404 12861 140 0,'-3'-5'55'0,"3"8"-30"0,3-1-23 0,0 4 14 16,0-1 14-16,-3 6 8 15,0 4-4-15,0 4-1 16,-3 7-18-16,3 6-2 0,-3 5 0 15,0-2-5-15,0-1 0 16,0 0-4-16,3-2-1 16,0-5 1-16,0-6 2 15,0-3-25-15,0-2-12 16,-6-8-55 0,6 0-55-16,0-8 43 15</inkml:trace>
  <inkml:trace contextRef="#ctx0" brushRef="#br0" timeOffset="40">2228 12893 228 0,'-15'-2'88'0,"15"2"-48"0,0 0-27 16,0 0 22-16,3 0-7 15,3 2-2-15,3-2-14 16,6 0-5-16,3 0-5 16,6 0-2-16,3 3 3 0,-4-3-2 15,7 0 2-15,-3-3-11 16,3-2-4-16,-3 0-34 16,2-1-15-16,-2 1-54 15</inkml:trace>
  <inkml:trace contextRef="#ctx0" brushRef="#br0" timeOffset="41">2612 12856 200 0,'-12'8'74'0,"12"-3"-40"0,0 9-42 0,0-1 10 15,0 5 3-15,0 3 4 16,-3 6 9-16,3 2 6 15,0 0-13-15,0 0-1 0,0 0 0 16,0 0-6-16,3-2 0 16,-3-9-15-16,0-2-8 15,0-2-50-15,3-4-57 16</inkml:trace>
  <inkml:trace contextRef="#ctx0" brushRef="#br0" timeOffset="42">2583 12951 224 0,'-3'-16'85'0,"3"14"-46"0,6-1-35 16,-4-2 19-16,7 0 0 15,0-1 6-15,6 1-12 16,3 0-4-16,3-1-8 15,3 1-4-15,-3 0 2 0,-1 2-13 16,-2 1-3-16,-3 2-32 16,-3 0-12-16,3 2-53 15</inkml:trace>
  <inkml:trace contextRef="#ctx0" brushRef="#br0" timeOffset="43">2609 13049 232 0,'3'0'88'0,"3"3"-48"0,6-3-45 0,-6 0 15 16,6 0-8-16,-3 3-2 0,3-1-4 16,0 1 0-16,0-1 2 15,-6 4-21-15,-3-1-7 0,-6 3-7 16,-6 3-3-16,-3 7 20 15,-3 3 9-15,0 3 8 16,0-3 4-16,0-2 6 16,3-3 6-16,3 0 6 15,3-3 3-15,3-3 0 16,3-2-2-16,9 0-4 16,0-2-2-16,9-6-8 15,6 0-4-15,0 0-4 0,3-3-1 16,-1-2-29-1,1-1-12-15,0 1-37 16</inkml:trace>
  <inkml:trace contextRef="#ctx0" brushRef="#br0" timeOffset="44">2922 12925 204 0,'0'8'77'0,"0"-6"-42"0,3 4-41 15,-3 2 12-15,0 2 0 16,0 9 6-16,0 5 3 15,-3-1 0-15,3 1-7 16,0 0-5-16,0 0-2 0,0 0 1 16,0-3 3-16,0-3-11 15,0-2-3-15,0-3-36 16,0-5-13-16,0 0-30 16</inkml:trace>
  <inkml:trace contextRef="#ctx0" brushRef="#br0" timeOffset="45">2961 12925 164 0,'0'-13'63'0,"3"10"-34"0,-3 0-8 0,3 1 25 16,2-1-20-16,-2-2-4 0,6-3-11 15,3 3-5-15,0-1-3 16,3 1-7-16,-3 5-2 0,3 0 3 15,0 5 1-15,0 6 2 16,-9 5 0-16,-6-3 2 16,-6 3 3-16,-6 0-2 15,0-3 0-15,-3 0-1 16,-3 0 1 0,3-2-2-16,0 0 2 0,3-3-2 15,3-3-1-15,4 0-4 16,2 0 0-1,0 1 2-15,3 2 1 0,3 0 1 16,5 2 0-16,1 3 2 0,0 1 1 16,0-1 3-16,0 0 1 15,6 8 1-15,-9-2 0 16,3-3-7 0,0-3 0-16,0 0 1 0,0-2 1 15,0-3-26-15,-3 0-11 16,0-3-67-1,3 0-40-15,-1-5 64 16</inkml:trace>
  <inkml:trace contextRef="#ctx0" brushRef="#br0" timeOffset="46">3184 12980 192 0,'0'-2'71'0,"3"4"-38"15,0-2-41-15,-3 0 10 0,3 6 12 16,0 4 8-16,0 6-3 16,-3 5 0-16,0 3-11 15,0 3-5-15,0 4 0 0,0-1 0 16,0-7 1-16,0-2-2 16,0-5 1-16,0-2-31 15,0-4-11-15,-3-5-48 16</inkml:trace>
  <inkml:trace contextRef="#ctx0" brushRef="#br0" timeOffset="47">3214 12951 216 0,'8'-16'82'0,"10"14"-44"0,9-11-40 0,-18 10 14 16,0 0-2-16,3 3 1 15,0 6-5-15,-3-1-4 16,-3 3-1-16,-6 2 5 0,-3 1 4 16,-6 2-3-16,-6 3 1 15,0 0-5-15,-3 0-2 16,3-3 0-16,0 0-1 0,6-2-3 16,1-1 0-16,5 4-1 15,3-1 3-15,3 0-5 16,2 3 2-16,1 5 4 15,3-2 2-15,6-1 0 16,0-2 1-16,0 0 0 16,-3 0 3-16,-3-6-3 15,0-2 0-15,0-2-23 16,-3-1-12-16,0-5-58 16,6 0-45-1,-4-5 56-15</inkml:trace>
  <inkml:trace contextRef="#ctx0" brushRef="#br0" timeOffset="48">3514 12978 212 0,'0'-3'82'0,"3"6"-44"0,0 2-40 0,-3 0 14 15,0 3 11-15,0 8 8 16,0 5-10-16,-3 3-2 15,3 3-11-15,0 2-5 0,0-3-2 16,0-2 1-16,3-5 1 16,0-4-21-16,0-4-10 15,0-3-52 1,3 0-63-16,-3-8 38 16</inkml:trace>
  <inkml:trace contextRef="#ctx0" brushRef="#br0" timeOffset="49">3431 12946 308 0,'-6'-16'115'0,"9"16"-62"0,0-10-46 15,3 7 26-15,0 3-10 16,0-3 1-16,0 1-4 16,0-1-3-16,3 0-9 15,5 1-7-15,4 2-4 0,6-3-9 16,3 3-5-16,-3-3-16 15,0 3-4-15,-1 3-37 16,-5 0-18-16</inkml:trace>
  <inkml:trace contextRef="#ctx0" brushRef="#br0" timeOffset="50">3401 13256 188 0,'-12'5'71'0,"18"3"-38"0,-3-8-28 0,3 3 19 16,0-1 2-16,3 1 5 16,3-1-9-16,3 1 0 15,0-3-13-15,5 3-8 0,4-3-1 16,0 0 0-16,0 2 2 16,-3-2-21-16,-3-2-9 0,-1-1-81 15,4-2-40 1,3-3 72-16</inkml:trace>
  <inkml:trace contextRef="#ctx0" brushRef="#br0" timeOffset="51">3761 12980 220 0,'0'0'85'0,"-3"3"-46"0,9 5-39 16,-3 0 18-16,0 5 5 15,-3 8 6-15,3 6-9 0,-3 5-2 16,0 2-10 0,0 0-3-16,0-2-1 0,0 0-2 15,3-6-2-15,-3-4 1 16,0-7-1-16,0-4-33 0,0-6-15 16</inkml:trace>
  <inkml:trace contextRef="#ctx0" brushRef="#br0" timeOffset="52">3767 12980 232 0,'-3'-5'88'0,"6"3"-48"0,-3-4-29 0,3 6 21 0,0-2-6 15,0-1-1-15,0-2-13 16,6-3-5-16,3 0-5 16,0 2-4-16,3 4-1 0,0 2-1 15,0 0 3-15,-1 5-2 16,-2 3 1-16,-3 0 4 15,-6 0 3-15,-6 3 4 16,-3 2 5-16,-3 0-8 0,3 0-1 16,-3 0-5-1,4 1-3-15,5-4-5 0,5 1-2 16,1 2 0-16,9-2 4 16,-3 2 1-16,0 5 0 15,-3 4 6-15,-3 1 1 16,-3 1 8-16,-6-3 4 15,-6 6 1-15,-3-6 1 16,-3-2-8-16,0-4-3 16,-2-4-3-16,2-3-2 15,3 0-21-15,3-3-9 16,3-5-36-16,3-3-13 16,9-2-33-1</inkml:trace>
  <inkml:trace contextRef="#ctx0" brushRef="#br0" timeOffset="53">4059 12970 220 0,'3'0'85'0,"0"5"-46"0,-3 3-24 15,0 0 26-15,-3 8-9 16,-3 8-1-16,-3 5-15 15,-3 5-7-15,0 3-6 16,3-2-3-16,3-6 1 0,0 0 1 16,3-11 3-16,3 1 2 15,0-6 1-15,6 0-2 16,6-5-1-16,3 0-3 0,6-2 1 16,0-1-2-16,0 0-1 15,2 0-10 1,-2 1-6-16,-3-4-14 0,-3 1-4 15,0-3-42-15,-6-3-17 16,3-2-7 0</inkml:trace>
  <inkml:trace contextRef="#ctx0" brushRef="#br0" timeOffset="54">4261 13002 224 0,'-6'-6'85'0,"9"9"-46"0,0 2-43 16,0 1 13 0,-3 4 17-16,0 6 12 15,0 5 1-15,3 6-1 0,-3 2-21 16,0 0-10-16,0 3-3 0,0-3-1 16,0 0 1-16,0-5-2 15,0-6-2-15,3-2-32 16,-3-5-14-16,3-3-162 31,3-11 71-31</inkml:trace>
  <inkml:trace contextRef="#ctx0" brushRef="#br0" timeOffset="55">4252 12970 280 0,'-12'-11'104'0,"12"11"-56"0,0-2-38 0,0 2 25 16,0 0 3-16,6 0 4 16</inkml:trace>
  <inkml:trace contextRef="#ctx0" brushRef="#br0" timeOffset="56">4261 12954 614 0,'15'-3'28'0,"3"1"-10"16,3-1-12-16,0 0-3 16,3 1-8-16,-1-6-2 15,1 0-23-15,0 3-10 16,-3-1-23-16,-3 1-11 0,-3 2-62 31,-4 3-33-31,-5 0 81 0</inkml:trace>
  <inkml:trace contextRef="#ctx0" brushRef="#br0" timeOffset="57">4273 13076 272 0,'-12'5'104'0,"12"0"-56"0,3-2-47 15,0 0 21-15,0-1-3 16,3 1 3-16,3 0-10 16,3-1-2-16,3-2-6 0,6-2-5 0,0-4-2 15,-1 4-18 1,4-1-7-16,-3 0-25 0,-6 3-9 16,-3 0-49-1</inkml:trace>
  <inkml:trace contextRef="#ctx0" brushRef="#br0" timeOffset="58">4261 13314 248 0,'-12'10'93'0,"12"-7"-50"0,6 0-44 0,0 2 20 16,0-2 2-16,6-1 7 16,3 1-6-16,6 0-1 15,0-3-12-15,6 0-8 0,-1 0-1 16,1-3-11-16,0 0-5 0,-3-2-100 31,-6 0-65-31,-7-3 75 16</inkml:trace>
  <inkml:trace contextRef="#ctx0" brushRef="#br0" timeOffset="59">4985 13110 212 0,'3'8'79'0,"0"3"-42"0,0 15-34 0,-3-10 15 16,0 2-9-16,0 4-3 0,0 1-3 16,0-4-3-16,0 0 1 15,0-6-21-15,0-5-9 0,0-8-67 16</inkml:trace>
  <inkml:trace contextRef="#ctx0" brushRef="#br0" timeOffset="60">4988 12970 232 0,'-9'-3'88'0,"12"3"-48"0,3 3-89 16,0 0-5-16,0-1-34 0,2 1-8 15</inkml:trace>
  <inkml:trace contextRef="#ctx0" brushRef="#br0" timeOffset="61">5318 12877 228 0,'-12'-5'88'0,"0"5"-48"0,-12 3-40 0,15-1 16 15,-2 4-7-15,-1 2 0 16,-3 7-8-16,3 1-2 16,3 8 0-16,3 5 2 0,6 6 2 0,6 2 3 15,0 2 3-15,0 1-4 16,0-3-3-16,-3-3-23 16,0 1-9-16,0-6-78 15</inkml:trace>
  <inkml:trace contextRef="#ctx0" brushRef="#br0" timeOffset="62">5047 13134 284 0,'15'-8'107'0,"12"8"-58"0,6-5-57 0,-19 2 18 16,7 3-5-16,6-3 2 15,3 3-23-15,0 0-11 16,2 0-93-16,1-2-41 16</inkml:trace>
  <inkml:trace contextRef="#ctx0" brushRef="#br0" timeOffset="63">2386 13523 192 0,'-9'10'74'0,"0"6"-40"0,6 21-33 16,-3-13 14-16,3 8 1 0,0 0 4 15,0 7-6-15,0-7-3 16,3-3-6-16,3-2-6 0,-3-4 0 15,0-4-39-15,0 0-15 16,9-4-39 0</inkml:trace>
  <inkml:trace contextRef="#ctx0" brushRef="#br0" timeOffset="64">2243 13745 260 0,'0'-3'99'15,"3"1"-54"-15,6 2-46 0,0 0 20 16,3 0-11-16,6 0-2 0,-6 2-6 16,9 1 0-16,2 0 0 15,1 2-5-15,0-2 1 16,0-3-47-16,0 0-20 0,-1-3-33 15</inkml:trace>
  <inkml:trace contextRef="#ctx0" brushRef="#br0" timeOffset="65">2511 13547 220 0,'-3'2'85'0,"6"1"-46"0,-3 8-50 0,0 2 13 15,6 8 2-15,-6 8 7 16,0 3 10-16,0 2 7 16,0 1-15-16,-6-4 0 0,6-2-2 15,0-2-6-15,0-6-1 16,-3-5 2-16,3-3 1 16,0-2-3-16,0-6-3 15,0-5-5-15,9-3-2 16,-3 1 0-16,6-6 4 15,0-8-1-15,0 3-1 16,3-1 0-16,-1 7 3 16,4 1-2-16,0 9 1 15,0 0 4-15,0 2 3 0,-3 3 2 16,-3 0 1-16,0 2-4 16,-9-2-1-16,3 0-14 15,-3 0-6-15,0 0-62 16,2-3-71-1,-2 1 36-15</inkml:trace>
  <inkml:trace contextRef="#ctx0" brushRef="#br0" timeOffset="66">2841 13777 268 0,'-2'5'101'0,"4"3"-54"0,1 8-57 0,-3-8 16 16,3 2-2-1,0 1 5-15,-3 0-3 0,0-1-1 16,0 1-2-16,3-1-7 0,-3-2-2 16,3 0-191-1,3 0 70 1</inkml:trace>
  <inkml:trace contextRef="#ctx0" brushRef="#br0" timeOffset="67">2844 13676 280 0,'-11'-10'107'0,"2"15"-58"0,18-10-57 0,-9 5 16 16,3 0-11-16,0 0 0 16,-1 0-5-16,4 2-2 0,0 1 5 15,3 2-42-15,3 3-17 0,3 0-34 16</inkml:trace>
  <inkml:trace contextRef="#ctx0" brushRef="#br0" timeOffset="68">3023 13737 260 0,'-12'0'99'0,"12"3"-54"0,0-1-39 16,0-2 22-16,0 6-2 15,-6 2 4-15,0 0-18 16,0 0-9-16,0 0-3 15,6 2-1-15,3 3 1 0,6 1-5 0,0-1 1 16,6-3 2-16,-6 4 1 16,0-1 1-16,0 0 2 15,-6-2 5-15,-3 2 4 16,-6 0 0-16,-3-2 3 16,-6-1-12-16,-3-2-3 15,-3-5-38-15,4-1-14 16,2 1-85-1</inkml:trace>
  <inkml:trace contextRef="#ctx0" brushRef="#br0" timeOffset="69">3672 13729 140 0,'-6'-5'52'0,"0"2"-28"0,-3 1-4 0,3 4 19 15,-3 4-13-15,-6 2-2 16,-3 2-14-16,1 14-6 0,-1 0-3 16,3 0-1-16,3 2 2 15,3-2 5-15,6-3 4 16,6-2-6-16,6-6-1 0,3-5 4 15,3-6 3-15,3-4-6 16,-3-6-1-16,-1-3-2 16,-2-2 1-16,0 0 0 15,0-8 1-15,-9 2-2 16,0 0 1-16,-3 4-2 16,0 1 2-16,0 4-4 15,0 5 0-15,0 2-4 16,3 6-1-16,3 12 0 15,0 4 4-15,0 5-4 16,3 5 2-16,-3 3 11 0,0-1 7 16,-6 9 4-16,-3-6 4 15,-3-4-1-15,-6-4-1 16,-6-5-8-16,-3-5-5 16,0-5-20-16,4-6-8 15,-4-5-39-15,6-11-16 16,6-7-37-1</inkml:trace>
  <inkml:trace contextRef="#ctx0" brushRef="#br0" timeOffset="70">3803 13782 176 0,'-9'5'68'0,"6"3"-36"0,0 24-22 16,3-21 20-16,3 2 4 16,3 3 4-16,3 0-9 15,3-3-3-15,9-2-15 16,2-6 0-16,-2-5 2 0,0-5-3 16,-3-3 2-16,-3 0-3 15,-3-3 0-15,-6 0 1 16,-6-4 4-16,-6 1-8 15,-6 1-1-15,-6 3-5 16,-3 2-3-16,0 2-23 16,1 4-7-16,5 2-24 15,6 0-9-15,3-3-52 16</inkml:trace>
  <inkml:trace contextRef="#ctx0" brushRef="#br0" timeOffset="71">3987 13803 220 0,'-3'16'85'0,"6"-11"-46"0,3 11-39 0,0-10 18 16,3-1 8-16,3 0 5 16,3 1-7-16,3-4-4 0,0 1-11 15,0-3 0-15,0-3 2 0,-1-2-6 16,1-3-1-16,-6-3-2 15,-3 1-2-15,-3-1 1 16,-9-2 1-16,-3 2-10 16,-6 3-4-16,-3 3-1 15,-3 3 2-15,-2 4 5 16,-1 9 1-16,3 5-2 16,3-1 2-16,6 1 3 15,3 0 3-15,6 0-2 16,9 0 0-16,3 0-1 15,3-3-2-15,3-2-30 16,9-6-13-16,2-5-62 16</inkml:trace>
  <inkml:trace contextRef="#ctx0" brushRef="#br0" timeOffset="72">4303 13758 304 0,'-24'-5'112'0,"18"5"-60"0,-9 3-58 0,9-1 19 15,0 4-12-15,0-1-1 16,4 3-5-16,2 2 1 16,5 6 2-16,4 0-1 0,3 0 1 15,3 3 2-15,-3-1 2 16,0 1 1-16,-6-1 1 16,-6-2 9-16,-6-3 6 15,-3 0-6-15,-6-5 0 16,0-2-25-16,-6-4-9 0,1-2-41 15,5-2-17 1</inkml:trace>
  <inkml:trace contextRef="#ctx0" brushRef="#br0" timeOffset="73">4746 13790 244 0,'-26'3'90'0,"11"5"-48"0,-6 10-49 0,9-5 14 15,-3 3-10-15,-3 3 0 16,6-1 4-16,6 4 1 16,4-1 0-16,4 0 1 0,10-3 0 15,6-4 1-15,0-6 2 16,0-6 6-16,0-7 4 16,0-8-8-16,-3-6-2 0,-4 1 0 15,-2-9 3-15,-3-2 0 16,-6-3 2-16,-3-2-2 15,-3 2 0-15,0-8-1 16,-2 9 0-16,-1 4-4 16,3 3-3-16,3 9-5 15,0 4 0-15,3 11-3 16,0 11 0-16,0 10 1 16,3 8 2-16,3 5-1 15,0 1 1-15,0 2 5 16,2 2 1-16,1-2-3 15,0-5-1-15,3-8-39 16,6-6-15-16,0-7-60 16</inkml:trace>
  <inkml:trace contextRef="#ctx0" brushRef="#br0" timeOffset="74">4931 13785 244 0,'-15'-3'93'0,"12"8"-50"0,-3 17-57 0,3-9 11 16,0 0 7-16,0 3 9 16,3 2 9-16,3 1 4 15,3 2-13-15,6-2 1 0,6-3 0 16,3-3-5-16,0-5-1 16,2-8 5-16,-2-6 1 15,-6-2-1-15,3-5 2 16,-9 0 5-16,-9 0 2 15,-3-3-5-15,-9-5 0 16,-6 2-17-16,-3 1-4 16,1 4-32-16,-1 4-12 15,3 2-24-15,3 3-9 0,6 2-43 16</inkml:trace>
  <inkml:trace contextRef="#ctx0" brushRef="#br0" timeOffset="75">5026 13803 200 0,'6'21'77'0,"0"-5"-42"0,0 0-41 16,0-5 14-16,3-1-3 15,0 4 2-15,3-1 5 0,0 0 5 16,0 0-9 0,3-5 2-16,-4-2 3 0,1-4-3 15,0-2 2-15,-3-2-1 0,0-4 1 16,-3 1-6-16,0 0-4 15,0 2-6-15,0 3-2 16,0 3-4-16,0 2-1 16,0 3 6-16,3 2 2 15,3-2 3-15,0 0 0 16,2-2 13-16,-2-4 6 16,0-2 8-16,-3-5 6 15,0-3-5-15,-3-3-2 16,0 1-8-16,-3-1-3 15,-3 1-16-15,-6-6-6 0,-3-3-24 16,-3 3-10-16,0 1-33 16,0 1-16-1,9 6-25 1</inkml:trace>
  <inkml:trace contextRef="#ctx0" brushRef="#br0" timeOffset="76">5383 13798 220 0,'3'24'82'0,"3"-3"-44"0,0-2-40 16,-3-12 14-16,3 4 3 15,-3 2 2-15,3-2 3 16,-3-1 2-16,0-2-12 16,0-2-3-16,0-4-3 0,-3-2 0 0,6-2 0 15,-3-4 0-15,0-2 0 16,3-7-16-16,0-7-4 15,3 1-5-15,3 0-1 16,3 5 11-16,3 6 5 16,-4 2 7-16,4 8 2 15,3 2 10-15,-3 9 3 16,0 2 8-16,-3 3 5 16,-3 3-7-16,-3-1-1 15,-4 1-14-15,1-1-5 16,-3-2-10-16,0-3-5 15,0-2-46-15,3-6-21 16,3-2-39-16</inkml:trace>
  <inkml:trace contextRef="#ctx0" brushRef="#br0" timeOffset="77">5830 13936 232 0,'-6'0'88'0,"6"0"-48"0,-3 2-58 16,3 1 9-16,-3-3 1 16,0 0 4-16,0 0-26 15,0 0-9-15,0-3-41 16,3 1-16-16</inkml:trace>
  <inkml:trace contextRef="#ctx0" brushRef="#br0" timeOffset="78">5797 13438 312 0,'-9'-5'115'0,"12"8"-62"0,-3-1-62 16,3 11 13-16,-3 11 5 16,0 11-1-16,0 7 1 15,-3 0-4-15,0-2-4 0,0 2 2 16,3-5-31-16,6-8-123 15</inkml:trace>
  <inkml:trace contextRef="#ctx0" brushRef="#br0" timeOffset="79">19272 9612 132 0,'-9'-2'52'0,"6"-12"-28"0,3 7-6 0,0 7 18 16,0 0-5-16,0 0-1 16,0 0-14-16,3 2-5 15,0 6-7-15,0 8 8 0,0 5 5 16,0 3 2-16,-3 2 1 15,0-2-9-15,0 3-2 16,0-4-5-16,0-4-1 0,0-6 1 16,0-2 0-1,0-3-2-15,3-11 1 16,0-7-2-16,0-9-3 16,0-5-1-16,3-5-1 15,0-3 0-15,0 6 0 16,0 5 3-16,0 5-2 15,0 5-1-15,0 6 0 16,6 8 3-16,-3 10 0 16,-4 0 3-16,1 6 1 15,0-1 3-15,-9 1-3 16,6-6-2-16,0-3 0 0,0-4-1 16,6-4 2-16,0-7 3 15,0-3-2-15,0-16-2 16,3 1-3-16,0 1 1 15,0 6-1-15,0 6 0 16,0 2 0-16,-1 5 0 16,1 14 2-16,-3 5 0 15,0 2 2-15,0 1 1 16,-3-1 1-16,0 1 0 16,0 2-2-16,0-8-2 15,0-2-46-15,0-3-19 16,0-6-27-1,-3-2-32-15,3-2 45 16</inkml:trace>
  <inkml:trace contextRef="#ctx0" brushRef="#br0" timeOffset="80">19614 9599 232 0,'-11'-18'88'0,"13"18"-48"0,-2 2-36 16,0-2 19-1,3 19-15-15,3-3-7 16,3 2-1-16,0 3 0 15,3-2-3-15,0-1 0 0,-3-2 4 16,3-3 1-16,0-5 0 16,0-2-2-16,0-9-6 15,0-2-4-15,-4-3-10 16,1-3-5-16,-3-7 11 16,0-3 6-16,0 2 7 15,0 3 3-15,0 6 11 16,-3 2 6-16,0 2-6 0,0 12-2 15,3 7-4-15,0 3 0 16,6 5-4-16,-3 0-2 16,6-2 0-16,-3-1-1 15,0-2-3-15,-1-5 2 16,1-4-32-16,-3-1-13 16,0-4-50-1</inkml:trace>
  <inkml:trace contextRef="#ctx0" brushRef="#br0" timeOffset="81">19960 9372 236 0,'-9'-3'90'0,"6"3"-48"0,3 3-45 15,0-3 19 1,0 18-8-16,3 11-4 15,0 8-2-15,3 11-1 16,0-3 1-16,0 2 3 0,3-10-4 16,-1-5-3-16,1-5-17 15,-3-6-5-15,0-5-54 16,0-6-50 0,0-7 40-16</inkml:trace>
  <inkml:trace contextRef="#ctx0" brushRef="#br0" timeOffset="82">20183 9274 260 0,'-6'-8'99'0,"6"10"-54"0,3 4-50 0,-3 2 15 16,3 2-6-16,0 14 0 15,0 8-2-15,0 10 1 16,0 8-2-16,0 3-1 0,0-2 1 15,3-1-1-15,0-11 2 16,-3-1-41-16,0-12-18 16,0-5-48-16</inkml:trace>
  <inkml:trace contextRef="#ctx0" brushRef="#br0" timeOffset="83">20144 9509 340 0,'-21'-8'126'0,"7"8"-68"0,8-2-70 16,6 2 20-16,0 0-13 15,0 0-3 1,17 2 3-16,1 1 3 16,6-3-23-16,0 0-10 0,9-3-68 15,-4-2-57-15,-2 0 57 16</inkml:trace>
  <inkml:trace contextRef="#ctx0" brushRef="#br0" timeOffset="84">20394 9456 276 0,'-12'6'104'0,"9"-1"-56"0,3 0-54 0,0 0 17 16,0 6-5-16,0 2 3 16,0 3-4-16,3 0-1 15,0 8-2-15,3 2-2 0,0-5 1 16,0-2-28-16,0-6-9 15,-3-2-64 1,0-3-45-16,-3-3 56 16</inkml:trace>
  <inkml:trace contextRef="#ctx0" brushRef="#br0" timeOffset="85">20367 9393 256 0,'-8'-16'96'0,"8"16"-52"0,-3-3-51 16,3 3 14-16,0 0-27 16,0 0-7-16,6 0-46 15,-1 3-20-15,4-1 18 16,0 1 11-16</inkml:trace>
  <inkml:trace contextRef="#ctx0" brushRef="#br0" timeOffset="86">20504 9541 176 0,'3'45'68'0,"0"2"-36"0,0 1-20 0,3-29 21 15,-3-1-8-15,-3 6-2 16,6-3-13-16,-3-5-4 16,0-5 0-1,0-3-3-15,-3-11 0 0,-3-5 1 16,3-5-2-16,0-11-2 15,-3-13 1-15,6-3-1 16,0-2-3-16,6 2 2 0,-3 6-1 16,3 2 0-16,0 11 2 15,3 5 2 1,0 8-1-16,0 5 2 0,-3 9 4 16,-1 4 4-16,-2 6 0 15,-3 3 3-15,-6 10-7 16,0-5-2-16,-5-1-1 15,-4-4 0-15,0-1-13 16,-3-7-4-16,0 0-32 16,3-9-12-16,3-10-9 15,3-13-46 1,6-5 20-16</inkml:trace>
  <inkml:trace contextRef="#ctx0" brushRef="#br0" timeOffset="87">20698 9163 284 0,'-9'0'107'0,"12"21"-58"0,0-8-57 15,0 11 18-15,0 13 0 16,0 0-6-16,6 3 1 16,0-1-3-16,-3 1-2 0,6-6 3 15,-1-5-22-15,1-5-7 16,-3 0-80-1,3-3-50-15,0-5 63 16</inkml:trace>
  <inkml:trace contextRef="#ctx0" brushRef="#br0" timeOffset="88">20856 9488 224 0,'0'0'85'0,"3"3"-46"0,3-1-39 15,-3-2 16-15,5 3-5 16,4-3 3-16,3 0-9 16,0-3-3-16,3-2-2 15,3-3 0-15,0 0 2 0,-6-2-3 16,-4-1 0-16,-2 0 3 16,-12 1 1-16,-5 4-1 15,-4 4 1-15,-3 2-4 16,-3 2 0-16,0 6 7 0,0 8 4 15,0 5-5 1,3 1-1-16,6-1 7 16,4 5 2-16,5 6-2 0,8-6-1 15,7-4-4-15,9-7-1 16,6-1-21-16,3-6-9 16,2-3-82-1,-5-13-57-15,-6-3 63 16</inkml:trace>
  <inkml:trace contextRef="#ctx0" brushRef="#br0" timeOffset="89">21472 9414 200 0,'-15'5'74'0,"15"0"-40"0,3 14-44 0,6-3 11 15,-3 13 8-15,-3 19 8 16,0 7 3-16,0 3 0 16,0-5-10-16,0-5-4 0,0-8-2 15,-3-9 0-15,3-7 2 16,-3-5 6-16,0-11 2 15,0-8-3-15,-6-8-1 16,-6-13-9-16,0-6 0 16,0-13-3-16,3-5 0 15,3-2 2-15,3-1 0 16,9 3-3-16,9 0 2 16,0 11-1-16,3 2-2 0,0 14 0 15,-1 10 0-15,1 5 5 16,-3 6 1-16,-3 7 4 15,-6 6 3-15,-3 3 5 16,-6-1 1-16,-6 3-6 16,0 6-1-16,0-9-20 15,0-7-9-15,0-3-29 16,3-3-11-16,3-2-120 31,9-17 89-31</inkml:trace>
  <inkml:trace contextRef="#ctx0" brushRef="#br0" timeOffset="90">21737 9438 252 0,'-15'0'96'0,"9"5"-52"0,-3 0-40 0,3 1 19 16,-6 2-9-16,0 5 0 15,0 3-11-15,3 2-3 16,3 6-1-1,3 5 0-15,6-5 1 0,3-3 2 0,6-5 1 16,0-3-8-16,0-13-4 16,0-3-4-16,0-7-2 15,-3-1 10-15,-3-2 5 16,-6 0 5-16,0 0 2 16,-3 2 5-16,3 3 5 0,0 0-5 15,0 6-2-15,0 2-8 16,3 5-1-16,0 13-6 15,3 6 1-15,3-5 2 16,0-1 1-16,2-2-21 16,4-5-10-16,-3-3-48 15,6-6-61 1,0-12 35 0</inkml:trace>
  <inkml:trace contextRef="#ctx0" brushRef="#br0" timeOffset="91">21823 9176 272 0,'-9'-3'101'0,"9"3"-54"0,0 21-59 0,3-10 13 15,0 5-7-15,0 8 2 16,0 13 10-16,3 8 9 16,-3 5-8-16,3 3-3 15,0 0-3-15,0-3-10 0,0-5-2 16,-3-13-65-1,-3-6-68-15,0-7 34 16</inkml:trace>
  <inkml:trace contextRef="#ctx0" brushRef="#br0" timeOffset="92">21713 9448 320 0,'-9'-8'121'0,"12"6"-66"0,0-4-71 15,3 4 15-15,3-1-6 16,3 0 4-16,3 1 0 16,5-1 1-16,1 1 2 15,12-4-18-15,-3 1-5 0,-3-6-42 16,-4 1-15-16,-2-6-19 16</inkml:trace>
  <inkml:trace contextRef="#ctx0" brushRef="#br0" timeOffset="93">22031 9245 220 0,'-9'13'85'0,"9"13"-46"0,-3 25-26 0,3-28 22 16,-2 9-5-16,-1 5 2 16,0 3-18-1,3 2-8-15,0-7-2 16,3-4-3-16,0-7-12 0,-1-11-2 15,-2-13 1-15,3-10 3 16,3-9 0-16,0-5 3 16,0-5 4-16,3 5 3 15,0 1 6-15,6 4 4 16,3 11-2-16,-3 3 2 16,-3 8-2-16,0 7 2 15,0 6-6-15,-4 3-1 0,1-1-2 16,0 6-2-16,0-3-28 15,3 0-11-15,0-2-60 16,3-17-53 0,0-12 54-16</inkml:trace>
  <inkml:trace contextRef="#ctx0" brushRef="#br0" timeOffset="94">22436 9382 316 0,'-15'-3'118'0,"9"1"-64"0,-3 4-59 15,1 6 23-15,-4 0-5 0,-3 0 2 16,3 0-8 0,3 3-4-16,3 2-2 0,6 3-6 15,6 2 1-15,6 6 0 16,-3 3-1-16,-6 7 6 16,-3-5 3-16,-3 0 5 0,-6-5 5 15,-6-3-15-15,-3-5-3 16,0-5-81-16,-3-6-35 15,-23-8-5 1</inkml:trace>
  <inkml:trace contextRef="#ctx0" brushRef="#br0" timeOffset="95">19662 10126 100 0,'0'-6'38'0,"3"4"-20"0,0-4 1 0,-3 6 18 16,3-2-3-16,-3-4 3 16,3-1-4-16,-3-1 0 15,0 0-18-15,-6-3 11 0,-6 3 4 16,-3 3-4-16,0 2-1 15,0 8-12-15,1 9-5 16,-1 10-10 0,6 13-1-16,3 10-1 0,6 9 2 15,3-3-1-15,0 5 1 16,3-5 2-16,3-8 0 16,0-3-11-1,-1-10-3-15,-2-8-42 0,0-6-15 16</inkml:trace>
  <inkml:trace contextRef="#ctx0" brushRef="#br0" timeOffset="96">19489 10329 268 0,'-14'-2'101'0,"14"2"-54"0,0 0-55 16,0 0 18-16</inkml:trace>
  <inkml:trace contextRef="#ctx0" brushRef="#br0" timeOffset="97">19486 10327 414 0,'15'-3'-1'0,"6"0"0"15,12-2-4-15,3 2 1 0,-4 1-11 16,1-3-3-16,-3-1-46 16,-3 4-62-1,2-1 24-15</inkml:trace>
  <inkml:trace contextRef="#ctx0" brushRef="#br0" timeOffset="98">19838 10348 224 0,'-36'8'85'0,"36"5"-46"0,-3 13-43 0,6-12 15 16,-3 4 1-16,3 6 4 16,6 3-6-16,-3-9-1 15,0-2-5-15,0-6-3 0,-3-2 2 16,0-2 7-16,0-9 3 15,-3-5 2-15,0-5 1 0,0-3-8 16,0 0-3-16,0-5-3 16,9 2-2-16,-3-2-2 15,2 3 1-15,1 2-1 16,3 3 0-16,0-1-7 16,3 7-2-16,3-1-38 15,3 2-18-15,-3 4-42 16</inkml:trace>
  <inkml:trace contextRef="#ctx0" brushRef="#br0" timeOffset="99">20040 10353 212 0,'-12'5'82'0,"6"1"-44"0,0 10-38 0,3-8 18 15,3 5-6-15,0 3 1 16,3 2-5-16,3 1 0 15,3 5-5-15,6-14 0 0,6-5 1 16,0-5 4-16,0-5 5 16,-4-3-3-16,-2-5 0 15,-6 0-2-15,-3-1 2 16,-3-1-1-16,-6 1 0 16,-6 1-5-16,-6 3-1 15,0 2-19-15,1 0-7 16,-1 2-37-16,3 4-16 0</inkml:trace>
  <inkml:trace contextRef="#ctx0" brushRef="#br0" timeOffset="100">20254 10366 208 0,'3'24'77'0,"0"-8"-42"0,-3 5-28 16,3-13 20-16,-3 3-5 15,0 2 1-15</inkml:trace>
  <inkml:trace contextRef="#ctx0" brushRef="#br0" timeOffset="101">20263 10467 416 0,'0'0'8'0,"9"-5"-3"0,0-6-5 15,3-7-1-15,0-4-8 16,0 1-4-16,3-3 11 16,-3 3 5-16,0 11-5 15,-1 4 0-15,4 6 0 0,-6 6 3 16,0 2 6-16,-3 2 4 15,0 1-2-15,-3-1 0 16,3-2-5-16,0-2-1 16,0-6-3-16,3-6-1 15,6-4 3-15,3-4 3 16,2 1-7-16,4 0-3 16,-3 2 3-16,3 11 0 15,-3 8 2-15,0 8 2 16,-4 3-3-16,-2-1-2 0,-3 1 2 15,0-6 2 1,9-5-88 0,6-11-30-16</inkml:trace>
  <inkml:trace contextRef="#ctx0" brushRef="#br0" timeOffset="102">21121 10141 136 0,'-6'6'52'0,"6"-4"-28"0,0 1-6 0,0-3 18 0,0 0-5 16,0 0-1-16,3 3-10 15,-3-3-2-15,3 2-11 16,-3-2 0-16,0 0 0 0,3-2 10 16,2-4-5-1,1-4-2-15,0-6-5 16,0-3-2-16,0 4-1 16,3 1-2-16,-6 4 1 15,-3 2-1-15,3 3 0 16,-3-1 0-16,0 6-5 15,0 8-1-15,3 8 3 16,0 3 3-16,0 4 1 16,0 4-1-16,-3 7 3 15,0-2 0-15,6 2-4 16,0-2 1-16,-3-3 0 0,0-5 0 16,0-5-29-1,0-6-13-15</inkml:trace>
  <inkml:trace contextRef="#ctx0" brushRef="#br0" timeOffset="103">21141 10385 228 0,'-3'-3'85'0,"6"3"-46"0,0-2-39 0,0-1 18 15,3 0-1-15,9-2 2 16</inkml:trace>
  <inkml:trace contextRef="#ctx0" brushRef="#br0" timeOffset="104">21198 10361 415 0,'18'-3'1'0,"0"1"-1"0,0 2-7 16,-4 0 0-16,1 0-41 16,-3 0-16-16,-3 0-33 15</inkml:trace>
  <inkml:trace contextRef="#ctx0" brushRef="#br0" timeOffset="105">21150 9993 144 0,'-9'-8'55'0,"6"8"-30"0,-3-2-12 16,3 2 19-16,-2 2-14 16,-4 4-2-16,-3 7-8 15,0 5 0-15,-6 9-5 16,3 2 3-16,-3 11 0 0,3 7-2 15,6 4-1-15,6-1 3 16,12-3 1-16,3 1 3 16,6-8 4-16,9-8-2 15,3-17 1-15,5-12 1 16,7-14 2 0,-3-10-5-16,-4-5-1 0,-5-14-4 0,-6 0 1 15,-6 1 5 1,-12-6 2-16,-9 0-3 0,-9 5 1 15,-3 6-5-15,-6 5-2 16,-3 5 0-16,1 8-1 16,2 5-20-16,3 6-7 15,3 5-30-15,6 8-14 16,3 5-55 0</inkml:trace>
  <inkml:trace contextRef="#ctx0" brushRef="#br0" timeOffset="106">21734 9996 204 0,'-6'-3'77'0,"6"3"-42"0,0 3-37 0,0-3 14 16,3 5 0-16,0 11 3 16,0 3 0-16,0 7 1 15,0 6-8-15,0 13-5 0,-3-3 0 16,3 1 0-16,0-1 1 16,0-5-18-16,0-5-7 15,0-9-56 1,-3-4-56-16,0-8 41 15</inkml:trace>
  <inkml:trace contextRef="#ctx0" brushRef="#br0" timeOffset="107">21609 10237 248 0,'0'-3'93'0,"9"-2"-50"0,11-3-46 16,-8 5 19-16,0 1-12 15,3-4 0-15,3 4-4 16,3-4-3-16,3 1 2 16,0 2-29-16,-4 1-9 0,-2-1-5 15,-3 3-1-15,-3 5 25 16,0 1 13-16,-6 2 23 0,0 15 28 31,-3 1-5-31,0-3-11 16,3 1-5-16,0-4-5 15,6-2-2-15,2-3 0 16,4-5 0-16,0-5-2 0,3-6 1 16,-6-2-2-16,-3-3 0 15,-3 0 1-15,-6 0 2 16,-3-3-5-16,-6-4-1 16,-3 1-6-16,-3 1-1 15,-3 3-25-15,-3 2-13 16,6 2-22-16,0 12-7 15</inkml:trace>
  <inkml:trace contextRef="#ctx0" brushRef="#br0" timeOffset="108">22308 10099 228 0,'-3'-2'88'0,"6"-14"-48"0,0-11-40 0,0 22 16 16,3-3-7-16,6 0 0 15,3 3-5-15,0-1-1 16,-3 4-1-16,3 4-2 0,-4 6 1 15,-2 11-1-15,-6 2 2 16,-3 3-1-16,-6 2-1 0,-5-2 1 16,-1 3 1-1,3-6-3-15,0 3-2 0,3-11 6 16,0 0 3-16,3-8 3 16,3 1 5-16,6-4-2 15,6-2 1-15,0-2-5 16,3-4 0-16,2 1-5 15,1 0-2-15,0 2 2 16,-3 3 0-16,-3-3-4 16,0 3-1-16,-3 0-4 15,-3 0-1-15,0 0-29 16,-3 0-12-16,0-2-39 16,0-1-48-1,0 1 41-15</inkml:trace>
  <inkml:trace contextRef="#ctx0" brushRef="#br0" timeOffset="109">22448 9845 204 0,'-15'-16'77'0,"3"16"-42"0,-14 0-23 0,14 6 21 0,-6 2-6 15,-3 2-1 1,-6 6-12-16,0 8-4 0,1 10-6 16,2 14 2-16,6 7 0 0,3 9 9 15,9-1 4-15,12 1-9 16,9-9-6-16,12-10-2 15,11-5 0 1,7-16 1-16,6-14 1 0,2-15 2 16,4-13 1-16,-4-19 1 15,-8-3 2-15,-9-8-1 16,-12-5 0-16,-16-2 6 16,-11 2 4-16,-5 8-5 15,-16 3-3-15,0 7-15 16,0 9-7-16,-3 10-46 0,4 5-20 15,5 9-73 1</inkml:trace>
  <inkml:trace contextRef="#ctx0" brushRef="#br0" timeOffset="110">11604 7972 132 0,'-2'0'49'0,"-1"3"-26"0,-3-1-23 0,3 1 13 15,0-1 8-15,-3 1 7 16,0 2-3-16,-3-2-1 16,3 2-13-16,0-2 4 0,0 0 3 15,3-3 5-15,0 0 3 16,0 0 2-16,0 2 2 15,0 1-10-15,3-3-4 16,0 0-1-16,0 0 3 16,0 0-10-16,0 0-2 15,3 0-4-15,6 0 1 16,3 0-4-16,3 3 0 16,9-3 7-16,8 0 4 15,13 0-1-15,23 8 0 16,7-3-5-16,17 3-3 15,24 0 2-15,18 2 0 0,12-4-1 16,18-1-2 0,17 0 7-16,13-2 5 0,11-1-4 15,6-2 0-15,13 0 0 16,-4 0 2-16,-6 0-5 16,-8-5-3-16,-22 5 1 15,-17 0 2-15,-18-5 2 16,-18 2 3-16,-21 1-5 15,-12-1-1-15,-18 0-2 16,-17 3 1-16,-12 0 2 16,-13-2 2-16,-8 2-3 15,-3-3-1-15,-6 3-1 16,-6-8-2-16,-4 3-2 16,-2-1-14-1,0 1-5-15,0 0-27 0,0 0-9 16,0-1-30-16,6-4-12 15,3-6-33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1-25T22:46:10.351"/>
    </inkml:context>
    <inkml:brush xml:id="br0">
      <inkml:brushProperty name="width" value="0.05292" units="cm"/>
      <inkml:brushProperty name="height" value="0.05292" units="cm"/>
      <inkml:brushProperty name="color" value="#FF0000"/>
    </inkml:brush>
  </inkml:definitions>
  <inkml:trace contextRef="#ctx0" brushRef="#br0">17150 10155 220 0,'0'-6'82'0,"3"4"-64"0,0-4 26 0,-3 4 7 16,0 2-9-16,0 0-2 16,3-3-7-16,0 3-3 15,3-2-17-15,0-1-17 0,3 3-5 16,2 0 13-16,7 0 8 15,9 0-1-15,0 3-1 16,6-1 1-16,8 1 3 16,4 2-2-16,6-2 1 15,8-1-3-15,7-2 1 16,2 6 0-16,3-4 1 16,-2 1-4-16,-1-3-3 15,7 0-2-15,-1 0 0 16,7 5-2-16,-7-2 2 15,-3 2-2-15,1-2-1 0,-1 2 1 16,4-2-1-16,-1 5 0 16,-2-3 0-16,-1 0 0 15,-2-2 0-15,-1 0 0 16,3-3 2 0,1 2-1-16,-1-2-1 0,-2 0 1 15,-1-2 1-15,-2-1-1 16,-1-2-1-1,4 2 1-15,-1-2 1 0,1 5-1 16,-4-3-1-16,1 3 1 16,-7-5-1-16,4 5 0 15,-4-3 0-15,4 3 0 16,-4-2 0-16,1 4 0 16,-4-4 0-16,1 4 0 15,-1-4 2-15,4 2-3 16,2-3 0-16,1 3 1 15,2-3 0-15,-5 6 0 0,-4-3 0 16,1 0 0-16,3-3 0 16,2 3 0-16,4 0 0 15,2 6 0-15,-3-4 0 16,4 3 0-16,-4-7 0 16,-2 2 0-16,-4-3 0 0,1 3 0 15,-6-2 0-15,-7 4-5 16,-5 1 1-16,-3 2-73 15,-7 6-33-15,-11 7 56 16,-12 1 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7BDF8-957B-4D26-A0F1-9768B72CABBE}" type="datetimeFigureOut">
              <a:rPr lang="en-US" smtClean="0"/>
              <a:t>1/25/2019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FB03E-7898-4A6E-A83E-50E279C938CA}" type="slidenum">
              <a:rPr lang="en-US" smtClean="0"/>
              <a:t>‹#›</a:t>
            </a:fld>
            <a:endParaRPr lang="en-US"/>
          </a:p>
        </p:txBody>
      </p:sp>
    </p:spTree>
    <p:extLst>
      <p:ext uri="{BB962C8B-B14F-4D97-AF65-F5344CB8AC3E}">
        <p14:creationId xmlns:p14="http://schemas.microsoft.com/office/powerpoint/2010/main" val="162759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smtClean="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a:p>
        </p:txBody>
      </p:sp>
    </p:spTree>
    <p:extLst>
      <p:ext uri="{BB962C8B-B14F-4D97-AF65-F5344CB8AC3E}">
        <p14:creationId xmlns:p14="http://schemas.microsoft.com/office/powerpoint/2010/main" val="4226528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28</a:t>
            </a:fld>
            <a:endParaRPr lang="en-US"/>
          </a:p>
        </p:txBody>
      </p:sp>
    </p:spTree>
    <p:extLst>
      <p:ext uri="{BB962C8B-B14F-4D97-AF65-F5344CB8AC3E}">
        <p14:creationId xmlns:p14="http://schemas.microsoft.com/office/powerpoint/2010/main" val="2675911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FB03E-7898-4A6E-A83E-50E279C938CA}" type="slidenum">
              <a:rPr lang="en-US" smtClean="0"/>
              <a:t>33</a:t>
            </a:fld>
            <a:endParaRPr lang="en-US"/>
          </a:p>
        </p:txBody>
      </p:sp>
    </p:spTree>
    <p:extLst>
      <p:ext uri="{BB962C8B-B14F-4D97-AF65-F5344CB8AC3E}">
        <p14:creationId xmlns:p14="http://schemas.microsoft.com/office/powerpoint/2010/main" val="417240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3</a:t>
            </a:fld>
            <a:endParaRPr lang="en-US"/>
          </a:p>
        </p:txBody>
      </p:sp>
    </p:spTree>
    <p:extLst>
      <p:ext uri="{BB962C8B-B14F-4D97-AF65-F5344CB8AC3E}">
        <p14:creationId xmlns:p14="http://schemas.microsoft.com/office/powerpoint/2010/main" val="352196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more information and software than is stored locally.</a:t>
            </a:r>
          </a:p>
          <a:p>
            <a:r>
              <a:rPr lang="en-US" dirty="0" smtClean="0"/>
              <a:t>Help users communicate &amp; exchange information.</a:t>
            </a:r>
          </a:p>
          <a:p>
            <a:r>
              <a:rPr lang="en-US" dirty="0" smtClean="0"/>
              <a:t>Perform other remote</a:t>
            </a:r>
            <a:r>
              <a:rPr lang="en-US" baseline="0" dirty="0" smtClean="0"/>
              <a:t> services.</a:t>
            </a:r>
            <a:endParaRPr lang="en-US" dirty="0"/>
          </a:p>
        </p:txBody>
      </p:sp>
      <p:sp>
        <p:nvSpPr>
          <p:cNvPr id="4" name="Slide Number Placeholder 3"/>
          <p:cNvSpPr>
            <a:spLocks noGrp="1"/>
          </p:cNvSpPr>
          <p:nvPr>
            <p:ph type="sldNum" sz="quarter" idx="10"/>
          </p:nvPr>
        </p:nvSpPr>
        <p:spPr/>
        <p:txBody>
          <a:bodyPr/>
          <a:lstStyle/>
          <a:p>
            <a:fld id="{745FB03E-7898-4A6E-A83E-50E279C938CA}" type="slidenum">
              <a:rPr lang="en-US" smtClean="0"/>
              <a:t>4</a:t>
            </a:fld>
            <a:endParaRPr lang="en-US"/>
          </a:p>
        </p:txBody>
      </p:sp>
    </p:spTree>
    <p:extLst>
      <p:ext uri="{BB962C8B-B14F-4D97-AF65-F5344CB8AC3E}">
        <p14:creationId xmlns:p14="http://schemas.microsoft.com/office/powerpoint/2010/main" val="305557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FB03E-7898-4A6E-A83E-50E279C938CA}" type="slidenum">
              <a:rPr lang="en-US" smtClean="0"/>
              <a:t>10</a:t>
            </a:fld>
            <a:endParaRPr lang="en-US"/>
          </a:p>
        </p:txBody>
      </p:sp>
    </p:spTree>
    <p:extLst>
      <p:ext uri="{BB962C8B-B14F-4D97-AF65-F5344CB8AC3E}">
        <p14:creationId xmlns:p14="http://schemas.microsoft.com/office/powerpoint/2010/main" val="546176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mn-lt"/>
                <a:ea typeface="+mn-ea"/>
                <a:cs typeface="+mn-cs"/>
              </a:rPr>
              <a:t>Information and Communication Technology for Development (ICTD) Lab</a:t>
            </a:r>
            <a:r>
              <a:rPr lang="en-US" sz="1200" b="0" i="0" kern="1200" smtClean="0">
                <a:solidFill>
                  <a:schemeClr val="tx1"/>
                </a:solidFill>
                <a:effectLst/>
                <a:latin typeface="+mn-lt"/>
                <a:ea typeface="+mn-ea"/>
                <a:cs typeface="+mn-cs"/>
              </a:rPr>
              <a:t>:  http://ictd.cs.washington.edu/</a:t>
            </a:r>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11</a:t>
            </a:fld>
            <a:endParaRPr lang="en-US"/>
          </a:p>
        </p:txBody>
      </p:sp>
    </p:spTree>
    <p:extLst>
      <p:ext uri="{BB962C8B-B14F-4D97-AF65-F5344CB8AC3E}">
        <p14:creationId xmlns:p14="http://schemas.microsoft.com/office/powerpoint/2010/main" val="290433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12</a:t>
            </a:fld>
            <a:endParaRPr lang="en-US"/>
          </a:p>
        </p:txBody>
      </p:sp>
    </p:spTree>
    <p:extLst>
      <p:ext uri="{BB962C8B-B14F-4D97-AF65-F5344CB8AC3E}">
        <p14:creationId xmlns:p14="http://schemas.microsoft.com/office/powerpoint/2010/main" val="333829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16</a:t>
            </a:fld>
            <a:endParaRPr lang="en-US"/>
          </a:p>
        </p:txBody>
      </p:sp>
    </p:spTree>
    <p:extLst>
      <p:ext uri="{BB962C8B-B14F-4D97-AF65-F5344CB8AC3E}">
        <p14:creationId xmlns:p14="http://schemas.microsoft.com/office/powerpoint/2010/main" val="208273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1334C5-DAAA-4073-8531-A0C27D5B8243}" type="slidenum">
              <a:rPr lang="en-US" smtClean="0"/>
              <a:t>19</a:t>
            </a:fld>
            <a:endParaRPr lang="en-US"/>
          </a:p>
        </p:txBody>
      </p:sp>
    </p:spTree>
    <p:extLst>
      <p:ext uri="{BB962C8B-B14F-4D97-AF65-F5344CB8AC3E}">
        <p14:creationId xmlns:p14="http://schemas.microsoft.com/office/powerpoint/2010/main" val="364753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FB03E-7898-4A6E-A83E-50E279C938CA}" type="slidenum">
              <a:rPr lang="en-US" smtClean="0"/>
              <a:t>25</a:t>
            </a:fld>
            <a:endParaRPr lang="en-US"/>
          </a:p>
        </p:txBody>
      </p:sp>
    </p:spTree>
    <p:extLst>
      <p:ext uri="{BB962C8B-B14F-4D97-AF65-F5344CB8AC3E}">
        <p14:creationId xmlns:p14="http://schemas.microsoft.com/office/powerpoint/2010/main" val="140542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1520"/>
            <a:ext cx="7772400" cy="1470025"/>
          </a:xfrm>
          <a:effectLst>
            <a:outerShdw blurRad="50800" dist="38100" dir="2700000" algn="tl" rotWithShape="0">
              <a:prstClr val="black">
                <a:alpha val="40000"/>
              </a:prstClr>
            </a:outerShdw>
          </a:effectLst>
        </p:spPr>
        <p:txBody>
          <a:bodyPr/>
          <a:lstStyle>
            <a:lvl1pPr>
              <a:lnSpc>
                <a:spcPct val="80000"/>
              </a:lnSpc>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2377440"/>
            <a:ext cx="7772400" cy="1752600"/>
          </a:xfrm>
        </p:spPr>
        <p:txBody>
          <a:bodyPr/>
          <a:lstStyle>
            <a:lvl1pPr marL="0" indent="0" algn="r">
              <a:buNone/>
              <a:defRPr sz="32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a:t>
            </a:fld>
            <a:endParaRPr lang="en-US"/>
          </a:p>
        </p:txBody>
      </p:sp>
    </p:spTree>
    <p:extLst>
      <p:ext uri="{BB962C8B-B14F-4D97-AF65-F5344CB8AC3E}">
        <p14:creationId xmlns:p14="http://schemas.microsoft.com/office/powerpoint/2010/main" val="31610837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405982" cy="762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96875" y="1362075"/>
            <a:ext cx="8366125"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8534400" y="6492240"/>
            <a:ext cx="609600" cy="365125"/>
          </a:xfrm>
        </p:spPr>
        <p:txBody>
          <a:bodyPr/>
          <a:lstStyle>
            <a:lvl1pPr algn="ctr">
              <a:defRPr sz="1200">
                <a:solidFill>
                  <a:srgbClr val="4B2A85"/>
                </a:solidFill>
              </a:defRPr>
            </a:lvl1pPr>
          </a:lstStyle>
          <a:p>
            <a:fld id="{B33B70AA-F8E5-4A91-98A9-9375775EC2AC}" type="slidenum">
              <a:rPr lang="en-US" smtClean="0"/>
              <a:t>‹#›</a:t>
            </a:fld>
            <a:endParaRPr lang="en-US"/>
          </a:p>
        </p:txBody>
      </p:sp>
    </p:spTree>
    <p:extLst>
      <p:ext uri="{BB962C8B-B14F-4D97-AF65-F5344CB8AC3E}">
        <p14:creationId xmlns:p14="http://schemas.microsoft.com/office/powerpoint/2010/main" val="15116376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8405982" cy="762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57018" y="1362075"/>
            <a:ext cx="4114800"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8534400" y="6492240"/>
            <a:ext cx="609600" cy="365125"/>
          </a:xfrm>
        </p:spPr>
        <p:txBody>
          <a:bodyPr/>
          <a:lstStyle>
            <a:lvl1pPr algn="ctr">
              <a:defRPr sz="1200">
                <a:solidFill>
                  <a:srgbClr val="4B2A85"/>
                </a:solidFill>
              </a:defRPr>
            </a:lvl1pPr>
          </a:lstStyle>
          <a:p>
            <a:fld id="{B33B70AA-F8E5-4A91-98A9-9375775EC2AC}" type="slidenum">
              <a:rPr lang="en-US" smtClean="0"/>
              <a:t>‹#›</a:t>
            </a:fld>
            <a:endParaRPr lang="en-US"/>
          </a:p>
        </p:txBody>
      </p:sp>
      <p:sp>
        <p:nvSpPr>
          <p:cNvPr id="5" name="Content Placeholder 2"/>
          <p:cNvSpPr>
            <a:spLocks noGrp="1"/>
          </p:cNvSpPr>
          <p:nvPr>
            <p:ph idx="11"/>
          </p:nvPr>
        </p:nvSpPr>
        <p:spPr>
          <a:xfrm>
            <a:off x="4648200" y="1362075"/>
            <a:ext cx="4114800" cy="4972050"/>
          </a:xfrm>
        </p:spPr>
        <p:txBody>
          <a:bodyPr/>
          <a:lstStyle>
            <a:lvl1pPr>
              <a:defRPr sz="2800" b="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02217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38912"/>
            <a:ext cx="8405238" cy="762000"/>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33B70AA-F8E5-4A91-98A9-9375775EC2AC}" type="slidenum">
              <a:rPr lang="en-US" smtClean="0"/>
              <a:t>‹#›</a:t>
            </a:fld>
            <a:endParaRPr lang="en-US"/>
          </a:p>
        </p:txBody>
      </p:sp>
    </p:spTree>
    <p:extLst>
      <p:ext uri="{BB962C8B-B14F-4D97-AF65-F5344CB8AC3E}">
        <p14:creationId xmlns:p14="http://schemas.microsoft.com/office/powerpoint/2010/main" val="35895935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33B70AA-F8E5-4A91-98A9-9375775EC2AC}" type="slidenum">
              <a:rPr lang="en-US" smtClean="0"/>
              <a:t>‹#›</a:t>
            </a:fld>
            <a:endParaRPr lang="en-US"/>
          </a:p>
        </p:txBody>
      </p:sp>
    </p:spTree>
    <p:extLst>
      <p:ext uri="{BB962C8B-B14F-4D97-AF65-F5344CB8AC3E}">
        <p14:creationId xmlns:p14="http://schemas.microsoft.com/office/powerpoint/2010/main" val="24396460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838891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8195" name="Rectangle 3"/>
          <p:cNvSpPr>
            <a:spLocks noGrp="1" noChangeArrowheads="1"/>
          </p:cNvSpPr>
          <p:nvPr>
            <p:ph type="body" idx="1"/>
          </p:nvPr>
        </p:nvSpPr>
        <p:spPr bwMode="auto">
          <a:xfrm>
            <a:off x="396875" y="1362075"/>
            <a:ext cx="83661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Slide Number Placeholder 10"/>
          <p:cNvSpPr>
            <a:spLocks noGrp="1"/>
          </p:cNvSpPr>
          <p:nvPr>
            <p:ph type="sldNum" sz="quarter" idx="4"/>
          </p:nvPr>
        </p:nvSpPr>
        <p:spPr>
          <a:xfrm>
            <a:off x="8534400" y="6492875"/>
            <a:ext cx="609600" cy="365125"/>
          </a:xfrm>
          <a:prstGeom prst="rect">
            <a:avLst/>
          </a:prstGeom>
        </p:spPr>
        <p:txBody>
          <a:bodyPr vert="horz" lIns="91440" tIns="45720" rIns="91440" bIns="45720" rtlCol="0" anchor="ctr"/>
          <a:lstStyle>
            <a:lvl1pPr algn="ctr">
              <a:defRPr sz="1200" b="1">
                <a:solidFill>
                  <a:srgbClr val="4B2A85"/>
                </a:solidFill>
                <a:latin typeface="Calibri" pitchFamily="34" charset="0"/>
                <a:cs typeface="Calibri" pitchFamily="34" charset="0"/>
              </a:defRPr>
            </a:lvl1pPr>
          </a:lstStyle>
          <a:p>
            <a:fld id="{B33B70AA-F8E5-4A91-98A9-9375775EC2AC}" type="slidenum">
              <a:rPr lang="en-US" smtClean="0"/>
              <a:t>‹#›</a:t>
            </a:fld>
            <a:endParaRPr lang="en-US"/>
          </a:p>
        </p:txBody>
      </p:sp>
      <p:sp>
        <p:nvSpPr>
          <p:cNvPr id="9" name="Rectangle 8"/>
          <p:cNvSpPr>
            <a:spLocks noChangeArrowheads="1"/>
          </p:cNvSpPr>
          <p:nvPr/>
        </p:nvSpPr>
        <p:spPr bwMode="auto">
          <a:xfrm>
            <a:off x="0" y="0"/>
            <a:ext cx="9144000" cy="228600"/>
          </a:xfrm>
          <a:prstGeom prst="rect">
            <a:avLst/>
          </a:prstGeom>
          <a:solidFill>
            <a:srgbClr val="4B2A85"/>
          </a:solidFill>
          <a:ln w="9525">
            <a:noFill/>
            <a:miter lim="800000"/>
            <a:headEnd/>
            <a:tailEnd/>
          </a:ln>
          <a:effectLst/>
        </p:spPr>
        <p:txBody>
          <a:bodyPr wrap="none" anchor="ctr"/>
          <a:lstStyle/>
          <a:p>
            <a:pPr algn="ctr">
              <a:defRPr/>
            </a:pPr>
            <a:endParaRPr lang="en-US" b="0" dirty="0">
              <a:latin typeface="Times New Roman" pitchFamily="18" charset="0"/>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376" y="25342"/>
            <a:ext cx="2150721" cy="169037"/>
          </a:xfrm>
          <a:prstGeom prst="rect">
            <a:avLst/>
          </a:prstGeom>
        </p:spPr>
      </p:pic>
      <p:sp>
        <p:nvSpPr>
          <p:cNvPr id="13" name="TextBox 12"/>
          <p:cNvSpPr txBox="1"/>
          <p:nvPr/>
        </p:nvSpPr>
        <p:spPr>
          <a:xfrm>
            <a:off x="7867689" y="-2231"/>
            <a:ext cx="1276311" cy="230832"/>
          </a:xfrm>
          <a:prstGeom prst="rect">
            <a:avLst/>
          </a:prstGeom>
          <a:noFill/>
        </p:spPr>
        <p:txBody>
          <a:bodyPr wrap="none" rtlCol="0">
            <a:spAutoFit/>
          </a:bodyPr>
          <a:lstStyle/>
          <a:p>
            <a:pPr algn="r"/>
            <a:r>
              <a:rPr lang="en-US" sz="900" b="0" i="0" dirty="0" smtClean="0">
                <a:solidFill>
                  <a:schemeClr val="bg1"/>
                </a:solidFill>
                <a:latin typeface="Roboto Regular" charset="0"/>
                <a:ea typeface="Roboto Regular" charset="0"/>
                <a:cs typeface="Roboto Regular" charset="0"/>
              </a:rPr>
              <a:t>CSE120</a:t>
            </a:r>
            <a:r>
              <a:rPr lang="en-US" sz="900" b="0" i="0" baseline="0" dirty="0" smtClean="0">
                <a:solidFill>
                  <a:schemeClr val="bg1"/>
                </a:solidFill>
                <a:latin typeface="Roboto Regular" charset="0"/>
                <a:ea typeface="Roboto Regular" charset="0"/>
                <a:cs typeface="Roboto Regular" charset="0"/>
              </a:rPr>
              <a:t>, </a:t>
            </a:r>
            <a:r>
              <a:rPr lang="en-US" sz="900" b="0" i="0" dirty="0" smtClean="0">
                <a:solidFill>
                  <a:schemeClr val="bg1"/>
                </a:solidFill>
                <a:latin typeface="Roboto Regular" charset="0"/>
                <a:ea typeface="Roboto Regular" charset="0"/>
                <a:cs typeface="Roboto Regular" charset="0"/>
              </a:rPr>
              <a:t>Winter 2019</a:t>
            </a:r>
          </a:p>
        </p:txBody>
      </p:sp>
      <p:sp>
        <p:nvSpPr>
          <p:cNvPr id="17" name="TextBox 16"/>
          <p:cNvSpPr txBox="1"/>
          <p:nvPr/>
        </p:nvSpPr>
        <p:spPr>
          <a:xfrm>
            <a:off x="4025227" y="-2231"/>
            <a:ext cx="1093569" cy="230832"/>
          </a:xfrm>
          <a:prstGeom prst="rect">
            <a:avLst/>
          </a:prstGeom>
          <a:noFill/>
        </p:spPr>
        <p:txBody>
          <a:bodyPr wrap="none" rtlCol="0">
            <a:spAutoFit/>
          </a:bodyPr>
          <a:lstStyle/>
          <a:p>
            <a:pPr algn="ctr"/>
            <a:r>
              <a:rPr lang="en-US" sz="900" b="0" i="0" dirty="0" smtClean="0">
                <a:solidFill>
                  <a:schemeClr val="bg1"/>
                </a:solidFill>
                <a:latin typeface="Roboto Regular" charset="0"/>
                <a:ea typeface="Roboto Regular" charset="0"/>
                <a:cs typeface="Roboto Regular" charset="0"/>
              </a:rPr>
              <a:t>L08:  The Internet</a:t>
            </a:r>
          </a:p>
        </p:txBody>
      </p:sp>
    </p:spTree>
    <p:extLst>
      <p:ext uri="{BB962C8B-B14F-4D97-AF65-F5344CB8AC3E}">
        <p14:creationId xmlns:p14="http://schemas.microsoft.com/office/powerpoint/2010/main" val="853468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iming>
    <p:tnLst>
      <p:par>
        <p:cTn id="1" dur="indefinite" restart="never" nodeType="tmRoot"/>
      </p:par>
    </p:tnLst>
  </p:timing>
  <p:hf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4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0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20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hyperlink" Target="https://www.bloomberg.com/amp/news/articles/2019-01-23/amazon-starts-testing-scout-delivery-robots-near-seattle"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amazon.com/Computer-Networks-Edition-Andrew-Tanenbaum/dp/0132126958" TargetMode="Externa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hyperlink" Target="http://firstmonday.org/ojs/index.php/fm/article/view/612/533" TargetMode="Externa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8.png"/><Relationship Id="rId4" Type="http://schemas.openxmlformats.org/officeDocument/2006/relationships/hyperlink" Target="https://www.nsf.gov/about/history/nsf0050/internet/launch.htm" TargetMode="External"/><Relationship Id="rId9"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emf"/><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www.whatismyip.com/" TargetMode="External"/><Relationship Id="rId1" Type="http://schemas.openxmlformats.org/officeDocument/2006/relationships/slideLayout" Target="../slideLayouts/slideLayout2.xml"/><Relationship Id="rId4" Type="http://schemas.openxmlformats.org/officeDocument/2006/relationships/hyperlink" Target="http://www.archeologiainformatica.it/2016/01/03/1-gennaio-1983-arpanet-passa-a-tcpip-un-passo-importante-verso-internet-come-ancora-oggi/" TargetMode="External"/></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3.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customXml" Target="../ink/ink17.xml"/><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8.emf"/><Relationship Id="rId5" Type="http://schemas.openxmlformats.org/officeDocument/2006/relationships/customXml" Target="../ink/ink21.xml"/><Relationship Id="rId4" Type="http://schemas.openxmlformats.org/officeDocument/2006/relationships/image" Target="../media/image57.wmf"/></Relationships>
</file>

<file path=ppt/slides/_rels/slide2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customXml" Target="../ink/ink23.xml"/><Relationship Id="rId4" Type="http://schemas.openxmlformats.org/officeDocument/2006/relationships/image" Target="../media/image60.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24.xml"/></Relationships>
</file>

<file path=ppt/slides/_rels/slide2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customXml" Target="../ink/ink30.xml"/><Relationship Id="rId18" Type="http://schemas.openxmlformats.org/officeDocument/2006/relationships/image" Target="../media/image72.emf"/><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69.emf"/><Relationship Id="rId17" Type="http://schemas.openxmlformats.org/officeDocument/2006/relationships/customXml" Target="../ink/ink32.xml"/><Relationship Id="rId2" Type="http://schemas.openxmlformats.org/officeDocument/2006/relationships/image" Target="../media/image64.png"/><Relationship Id="rId16" Type="http://schemas.openxmlformats.org/officeDocument/2006/relationships/image" Target="../media/image71.emf"/><Relationship Id="rId20"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customXml" Target="../ink/ink29.xml"/><Relationship Id="rId24" Type="http://schemas.openxmlformats.org/officeDocument/2006/relationships/image" Target="../media/image75.emf"/><Relationship Id="rId5" Type="http://schemas.openxmlformats.org/officeDocument/2006/relationships/customXml" Target="../ink/ink26.xml"/><Relationship Id="rId15" Type="http://schemas.openxmlformats.org/officeDocument/2006/relationships/customXml" Target="../ink/ink31.xml"/><Relationship Id="rId23" Type="http://schemas.openxmlformats.org/officeDocument/2006/relationships/customXml" Target="../ink/ink35.xml"/><Relationship Id="rId10" Type="http://schemas.openxmlformats.org/officeDocument/2006/relationships/image" Target="../media/image68.emf"/><Relationship Id="rId19" Type="http://schemas.openxmlformats.org/officeDocument/2006/relationships/customXml" Target="../ink/ink33.xml"/><Relationship Id="rId4" Type="http://schemas.openxmlformats.org/officeDocument/2006/relationships/image" Target="../media/image65.emf"/><Relationship Id="rId9" Type="http://schemas.openxmlformats.org/officeDocument/2006/relationships/customXml" Target="../ink/ink28.xml"/><Relationship Id="rId14" Type="http://schemas.openxmlformats.org/officeDocument/2006/relationships/image" Target="../media/image70.emf"/><Relationship Id="rId22" Type="http://schemas.openxmlformats.org/officeDocument/2006/relationships/image" Target="../media/image7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3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emf"/><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emf"/><Relationship Id="rId4" Type="http://schemas.openxmlformats.org/officeDocument/2006/relationships/image" Target="../media/image7.png"/><Relationship Id="rId9" Type="http://schemas.openxmlformats.org/officeDocument/2006/relationships/customXml" Target="../ink/ink3.xml"/></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png"/><Relationship Id="rId7"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www.slashgear.com/mount-everest-now-with-wifi-29111220/" TargetMode="External"/><Relationship Id="rId5" Type="http://schemas.openxmlformats.org/officeDocument/2006/relationships/image" Target="../media/image29.jpg"/><Relationship Id="rId4" Type="http://schemas.openxmlformats.org/officeDocument/2006/relationships/hyperlink" Target="http://www.startribune.com/eastern-carver-school-district-gets-wi-fi-on-school-buses/1967912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custDataLst>
              <p:tags r:id="rId1"/>
            </p:custDataLst>
          </p:nvPr>
        </p:nvSpPr>
        <p:spPr>
          <a:xfrm>
            <a:off x="304800" y="304800"/>
            <a:ext cx="7772400" cy="1470025"/>
          </a:xfrm>
        </p:spPr>
        <p:txBody>
          <a:bodyPr>
            <a:normAutofit/>
          </a:bodyPr>
          <a:lstStyle/>
          <a:p>
            <a:pPr marL="0" indent="0"/>
            <a:r>
              <a:rPr lang="en-US" dirty="0" smtClean="0"/>
              <a:t>The Internet</a:t>
            </a:r>
            <a:br>
              <a:rPr lang="en-US" dirty="0" smtClean="0"/>
            </a:br>
            <a:r>
              <a:rPr lang="en-US" sz="2000" b="0" dirty="0" smtClean="0"/>
              <a:t>CSE 120 Winter 2019</a:t>
            </a:r>
          </a:p>
        </p:txBody>
      </p:sp>
      <p:sp>
        <p:nvSpPr>
          <p:cNvPr id="9219" name="Subtitle 2"/>
          <p:cNvSpPr>
            <a:spLocks noGrp="1"/>
          </p:cNvSpPr>
          <p:nvPr>
            <p:ph type="subTitle" idx="1"/>
            <p:custDataLst>
              <p:tags r:id="rId2"/>
            </p:custDataLst>
          </p:nvPr>
        </p:nvSpPr>
        <p:spPr>
          <a:xfrm>
            <a:off x="304800" y="1737360"/>
            <a:ext cx="8366760" cy="1097280"/>
          </a:xfrm>
        </p:spPr>
        <p:txBody>
          <a:bodyPr>
            <a:normAutofit/>
          </a:bodyPr>
          <a:lstStyle/>
          <a:p>
            <a:pPr algn="l"/>
            <a:r>
              <a:rPr lang="en-US" sz="2000" b="1" dirty="0"/>
              <a:t>Instructor: 	Teaching Assistants:</a:t>
            </a:r>
          </a:p>
          <a:p>
            <a:pPr algn="l"/>
            <a:r>
              <a:rPr lang="en-US" sz="2000" dirty="0"/>
              <a:t>Justin Hsia	Ann Shan, 	</a:t>
            </a:r>
            <a:r>
              <a:rPr lang="en-US" sz="2000" dirty="0" err="1"/>
              <a:t>Eunia</a:t>
            </a:r>
            <a:r>
              <a:rPr lang="en-US" sz="2000" dirty="0"/>
              <a:t> Lee, 	Pei Lee Yap, </a:t>
            </a:r>
            <a:br>
              <a:rPr lang="en-US" sz="2000" dirty="0"/>
            </a:br>
            <a:r>
              <a:rPr lang="en-US" sz="2000" dirty="0"/>
              <a:t>		Sam Wolfson, 	Travis </a:t>
            </a:r>
            <a:r>
              <a:rPr lang="en-US" sz="2000" dirty="0" err="1"/>
              <a:t>McGaha</a:t>
            </a:r>
            <a:endParaRPr lang="en-US" sz="2000" dirty="0"/>
          </a:p>
        </p:txBody>
      </p:sp>
      <p:sp>
        <p:nvSpPr>
          <p:cNvPr id="8" name="TextBox 7"/>
          <p:cNvSpPr txBox="1"/>
          <p:nvPr/>
        </p:nvSpPr>
        <p:spPr>
          <a:xfrm>
            <a:off x="365760" y="3108961"/>
            <a:ext cx="8412480" cy="3400931"/>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Amazon Starts Testing ‘Scout’ Delivery Robots Near </a:t>
            </a:r>
            <a:r>
              <a:rPr lang="en-US" sz="2000" b="1" dirty="0" smtClean="0">
                <a:latin typeface="Calibri" panose="020F0502020204030204" pitchFamily="34" charset="0"/>
                <a:cs typeface="Calibri" panose="020F0502020204030204" pitchFamily="34" charset="0"/>
              </a:rPr>
              <a:t>Seattle</a:t>
            </a:r>
          </a:p>
          <a:p>
            <a:pPr>
              <a:spcBef>
                <a:spcPts val="600"/>
              </a:spcBef>
            </a:pPr>
            <a:r>
              <a:rPr lang="en-US" dirty="0">
                <a:latin typeface="Times New Roman" panose="02020603050405020304" pitchFamily="18" charset="0"/>
                <a:cs typeface="Times New Roman" panose="02020603050405020304" pitchFamily="18" charset="0"/>
              </a:rPr>
              <a:t>“Amazon.com Inc. will use robots to deliver packages in the suburbs north of Seattle, its latest experiment to automate the last-mile of delivery that’s a labor-intensive and costly component of buying products online</a:t>
            </a:r>
            <a:r>
              <a:rPr lang="en-US" dirty="0" smtClean="0">
                <a:latin typeface="Times New Roman" panose="02020603050405020304" pitchFamily="18" charset="0"/>
                <a:cs typeface="Times New Roman" panose="02020603050405020304" pitchFamily="18" charset="0"/>
              </a:rPr>
              <a:t>.</a:t>
            </a:r>
          </a:p>
          <a:p>
            <a:pPr>
              <a:spcBef>
                <a:spcPts val="600"/>
              </a:spcBef>
            </a:pPr>
            <a:r>
              <a:rPr lang="en-US" dirty="0">
                <a:latin typeface="Times New Roman" panose="02020603050405020304" pitchFamily="18" charset="0"/>
                <a:cs typeface="Times New Roman" panose="02020603050405020304" pitchFamily="18" charset="0"/>
              </a:rPr>
              <a:t>“Using robots to make deliveries outside on city streets will be much more challenging than most current common uses, such as moving items around in warehouses, hospitals and hotels that are well-lit and have level </a:t>
            </a:r>
            <a:r>
              <a:rPr lang="en-US" dirty="0" smtClean="0">
                <a:latin typeface="Times New Roman" panose="02020603050405020304" pitchFamily="18" charset="0"/>
                <a:cs typeface="Times New Roman" panose="02020603050405020304" pitchFamily="18" charset="0"/>
              </a:rPr>
              <a:t>floors. </a:t>
            </a:r>
            <a:r>
              <a:rPr lang="en-US" dirty="0">
                <a:latin typeface="Times New Roman" panose="02020603050405020304" pitchFamily="18" charset="0"/>
                <a:cs typeface="Times New Roman" panose="02020603050405020304" pitchFamily="18" charset="0"/>
              </a:rPr>
              <a:t>Outside, robots encounter extreme weather conditions, steep inclines, curbs and other problems that present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significant </a:t>
            </a:r>
            <a:r>
              <a:rPr lang="en-US" dirty="0">
                <a:latin typeface="Times New Roman" panose="02020603050405020304" pitchFamily="18" charset="0"/>
                <a:cs typeface="Times New Roman" panose="02020603050405020304" pitchFamily="18" charset="0"/>
              </a:rPr>
              <a:t>engineering </a:t>
            </a:r>
            <a:r>
              <a:rPr lang="en-US" dirty="0" smtClean="0">
                <a:latin typeface="Times New Roman" panose="02020603050405020304" pitchFamily="18" charset="0"/>
                <a:cs typeface="Times New Roman" panose="02020603050405020304" pitchFamily="18" charset="0"/>
              </a:rPr>
              <a:t>challenges.”</a:t>
            </a:r>
            <a:endParaRPr lang="en-US" sz="1800" dirty="0" smtClean="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hlinkClick r:id="rId5"/>
              </a:rPr>
              <a:t>https://</a:t>
            </a:r>
            <a:r>
              <a:rPr lang="en-US" dirty="0" smtClean="0">
                <a:latin typeface="Calibri" panose="020F0502020204030204" pitchFamily="34" charset="0"/>
                <a:cs typeface="Calibri" panose="020F0502020204030204" pitchFamily="34" charset="0"/>
                <a:hlinkClick r:id="rId5"/>
              </a:rPr>
              <a:t>www.bloomberg.com/amp/news/articles/2019-01-23/</a:t>
            </a:r>
            <a:br>
              <a:rPr lang="en-US" dirty="0" smtClean="0">
                <a:latin typeface="Calibri" panose="020F0502020204030204" pitchFamily="34" charset="0"/>
                <a:cs typeface="Calibri" panose="020F0502020204030204" pitchFamily="34" charset="0"/>
                <a:hlinkClick r:id="rId5"/>
              </a:rPr>
            </a:br>
            <a:r>
              <a:rPr lang="en-US" dirty="0" smtClean="0">
                <a:latin typeface="Calibri" panose="020F0502020204030204" pitchFamily="34" charset="0"/>
                <a:cs typeface="Calibri" panose="020F0502020204030204" pitchFamily="34" charset="0"/>
                <a:hlinkClick r:id="rId5"/>
              </a:rPr>
              <a:t>amazon-starts-testing-scout-delivery-robots-near-</a:t>
            </a:r>
            <a:r>
              <a:rPr lang="en-US" dirty="0" err="1" smtClean="0">
                <a:latin typeface="Calibri" panose="020F0502020204030204" pitchFamily="34" charset="0"/>
                <a:cs typeface="Calibri" panose="020F0502020204030204" pitchFamily="34" charset="0"/>
                <a:hlinkClick r:id="rId5"/>
              </a:rPr>
              <a:t>seattle</a:t>
            </a:r>
            <a:r>
              <a:rPr lang="en-US" dirty="0" smtClean="0">
                <a:latin typeface="Calibri" panose="020F0502020204030204" pitchFamily="34" charset="0"/>
                <a:cs typeface="Calibri" panose="020F0502020204030204" pitchFamily="34" charset="0"/>
              </a:rPr>
              <a:t> </a:t>
            </a:r>
            <a:endParaRPr lang="en-US" b="0" dirty="0" smtClean="0">
              <a:latin typeface="Calibri" panose="020F0502020204030204" pitchFamily="34" charset="0"/>
              <a:cs typeface="Calibri" panose="020F0502020204030204" pitchFamily="34" charset="0"/>
            </a:endParaRPr>
          </a:p>
        </p:txBody>
      </p:sp>
      <p:pic>
        <p:nvPicPr>
          <p:cNvPr id="2050" name="Picture 2" descr="https://assets.bwbx.io/images/users/iIyChnKQ1lHc/inFmqkiLXTv8/v0/360x-1.jpg"/>
          <p:cNvPicPr>
            <a:picLocks noChangeAspect="1" noChangeArrowheads="1"/>
          </p:cNvPicPr>
          <p:nvPr/>
        </p:nvPicPr>
        <p:blipFill rotWithShape="1">
          <a:blip r:embed="rId6">
            <a:extLst>
              <a:ext uri="{28A0092B-C50C-407E-A947-70E740481C1C}">
                <a14:useLocalDpi xmlns:a14="http://schemas.microsoft.com/office/drawing/2010/main" val="0"/>
              </a:ext>
            </a:extLst>
          </a:blip>
          <a:srcRect l="22295" t="34570" r="25366"/>
          <a:stretch/>
        </p:blipFill>
        <p:spPr bwMode="auto">
          <a:xfrm>
            <a:off x="7349277" y="5362269"/>
            <a:ext cx="1794723" cy="149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4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Today</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75" y="1362456"/>
            <a:ext cx="8366125" cy="4292185"/>
          </a:xfrm>
        </p:spPr>
      </p:pic>
      <p:sp>
        <p:nvSpPr>
          <p:cNvPr id="4" name="Slide Number Placeholder 3"/>
          <p:cNvSpPr>
            <a:spLocks noGrp="1"/>
          </p:cNvSpPr>
          <p:nvPr>
            <p:ph type="sldNum" sz="quarter" idx="10"/>
          </p:nvPr>
        </p:nvSpPr>
        <p:spPr/>
        <p:txBody>
          <a:bodyPr/>
          <a:lstStyle/>
          <a:p>
            <a:fld id="{B33B70AA-F8E5-4A91-98A9-9375775EC2AC}" type="slidenum">
              <a:rPr lang="en-US" smtClean="0"/>
              <a:t>10</a:t>
            </a:fld>
            <a:endParaRPr lang="en-US"/>
          </a:p>
        </p:txBody>
      </p:sp>
      <p:sp>
        <p:nvSpPr>
          <p:cNvPr id="5" name="TextBox 4"/>
          <p:cNvSpPr txBox="1"/>
          <p:nvPr/>
        </p:nvSpPr>
        <p:spPr>
          <a:xfrm>
            <a:off x="396875" y="5577840"/>
            <a:ext cx="8366760" cy="1097280"/>
          </a:xfrm>
          <a:prstGeom prst="rect">
            <a:avLst/>
          </a:prstGeom>
          <a:noFill/>
        </p:spPr>
        <p:txBody>
          <a:bodyPr wrap="square" rtlCol="0">
            <a:spAutoFit/>
          </a:bodyPr>
          <a:lstStyle/>
          <a:p>
            <a:pPr marL="68263"/>
            <a:r>
              <a:rPr lang="en-US" sz="2400" dirty="0">
                <a:solidFill>
                  <a:schemeClr val="tx1"/>
                </a:solidFill>
                <a:latin typeface="Calibri" panose="020F0502020204030204" pitchFamily="34" charset="0"/>
                <a:cs typeface="Calibri" panose="020F0502020204030204" pitchFamily="34" charset="0"/>
              </a:rPr>
              <a:t>Internet Usage as a Percentage of Population (</a:t>
            </a:r>
            <a:r>
              <a:rPr lang="en-US" sz="2400" dirty="0" smtClean="0">
                <a:solidFill>
                  <a:schemeClr val="tx1"/>
                </a:solidFill>
                <a:latin typeface="Calibri" panose="020F0502020204030204" pitchFamily="34" charset="0"/>
                <a:cs typeface="Calibri" panose="020F0502020204030204" pitchFamily="34" charset="0"/>
              </a:rPr>
              <a:t>2015)</a:t>
            </a:r>
          </a:p>
          <a:p>
            <a:pPr marL="68263"/>
            <a:r>
              <a:rPr lang="en-US" sz="1000" dirty="0" smtClean="0">
                <a:solidFill>
                  <a:schemeClr val="tx1"/>
                </a:solidFill>
                <a:latin typeface="Calibri" panose="020F0502020204030204" pitchFamily="34" charset="0"/>
                <a:cs typeface="Calibri" panose="020F0502020204030204" pitchFamily="34" charset="0"/>
              </a:rPr>
              <a:t>By Jeff Ogden (W163) - Own work, based on figures from the Wikipedia: List of countries by number of Internet users article in the English Wikipedia, which is in turn based on figures from the International Telecommunications Union (ITU) for 2010 (updated to use figures for 2012 on 28 June 2013). The source code of this SVG is valid. This vector image was created with a text editor. This vector image includes elements that have been taken or adapted from this:  BlankMap-World6.svg., CC BY-SA 3.0, https://commons.wikimedia.org/w/index.php?curid=19202338</a:t>
            </a:r>
            <a:endParaRPr lang="en-US" sz="10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789480" y="2230920"/>
              <a:ext cx="2290320" cy="1319400"/>
            </p14:xfrm>
          </p:contentPart>
        </mc:Choice>
        <mc:Fallback>
          <p:pic>
            <p:nvPicPr>
              <p:cNvPr id="3" name="Ink 2"/>
              <p:cNvPicPr/>
              <p:nvPr/>
            </p:nvPicPr>
            <p:blipFill>
              <a:blip r:embed="rId5"/>
              <a:stretch>
                <a:fillRect/>
              </a:stretch>
            </p:blipFill>
            <p:spPr>
              <a:xfrm>
                <a:off x="779400" y="2219400"/>
                <a:ext cx="2313360" cy="1340640"/>
              </a:xfrm>
              <a:prstGeom prst="rect">
                <a:avLst/>
              </a:prstGeom>
            </p:spPr>
          </p:pic>
        </mc:Fallback>
      </mc:AlternateContent>
    </p:spTree>
    <p:extLst>
      <p:ext uri="{BB962C8B-B14F-4D97-AF65-F5344CB8AC3E}">
        <p14:creationId xmlns:p14="http://schemas.microsoft.com/office/powerpoint/2010/main" val="742675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Today</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11</a:t>
            </a:fld>
            <a:endParaRPr lang="en-US"/>
          </a:p>
        </p:txBody>
      </p:sp>
      <p:sp>
        <p:nvSpPr>
          <p:cNvPr id="5" name="TextBox 4"/>
          <p:cNvSpPr txBox="1"/>
          <p:nvPr/>
        </p:nvSpPr>
        <p:spPr>
          <a:xfrm>
            <a:off x="396875" y="5943600"/>
            <a:ext cx="8366760" cy="615553"/>
          </a:xfrm>
          <a:prstGeom prst="rect">
            <a:avLst/>
          </a:prstGeom>
          <a:noFill/>
        </p:spPr>
        <p:txBody>
          <a:bodyPr wrap="square" rtlCol="0">
            <a:spAutoFit/>
          </a:bodyPr>
          <a:lstStyle/>
          <a:p>
            <a:pPr marL="68263"/>
            <a:r>
              <a:rPr lang="en-US" sz="2400" dirty="0">
                <a:solidFill>
                  <a:schemeClr val="tx1"/>
                </a:solidFill>
                <a:latin typeface="Calibri" panose="020F0502020204030204" pitchFamily="34" charset="0"/>
                <a:cs typeface="Calibri" panose="020F0502020204030204" pitchFamily="34" charset="0"/>
              </a:rPr>
              <a:t>Internet </a:t>
            </a:r>
            <a:r>
              <a:rPr lang="en-US" sz="2400" dirty="0" smtClean="0">
                <a:solidFill>
                  <a:schemeClr val="tx1"/>
                </a:solidFill>
                <a:latin typeface="Calibri" panose="020F0502020204030204" pitchFamily="34" charset="0"/>
                <a:cs typeface="Calibri" panose="020F0502020204030204" pitchFamily="34" charset="0"/>
              </a:rPr>
              <a:t>users per 100 inhabitants</a:t>
            </a:r>
            <a:endParaRPr lang="en-US" sz="2400" dirty="0" smtClean="0">
              <a:solidFill>
                <a:schemeClr val="tx1"/>
              </a:solidFill>
              <a:latin typeface="Calibri" panose="020F0502020204030204" pitchFamily="34" charset="0"/>
              <a:cs typeface="Calibri" panose="020F0502020204030204" pitchFamily="34" charset="0"/>
            </a:endParaRPr>
          </a:p>
          <a:p>
            <a:pPr marL="68263"/>
            <a:r>
              <a:rPr lang="en-US" sz="1000" dirty="0">
                <a:latin typeface="Calibri" panose="020F0502020204030204" pitchFamily="34" charset="0"/>
                <a:cs typeface="Calibri" panose="020F0502020204030204" pitchFamily="34" charset="0"/>
              </a:rPr>
              <a:t>By Jeff Ogden (W163) and Jim Scarborough (Ke4roh) - Own work, CC BY-SA 3.0, https://commons.wikimedia.org/w/index.php?curid=18972898</a:t>
            </a:r>
            <a:endParaRPr lang="en-US" sz="1000" dirty="0">
              <a:solidFill>
                <a:schemeClr val="tx1"/>
              </a:solidFill>
              <a:latin typeface="Calibri" panose="020F0502020204030204" pitchFamily="34" charset="0"/>
              <a:cs typeface="Calibri" panose="020F0502020204030204" pitchFamily="34" charset="0"/>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2437" y="1371600"/>
            <a:ext cx="5715000" cy="4572000"/>
          </a:xfrm>
        </p:spPr>
      </p:pic>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6994800" y="2321280"/>
              <a:ext cx="1078200" cy="1512000"/>
            </p14:xfrm>
          </p:contentPart>
        </mc:Choice>
        <mc:Fallback>
          <p:pic>
            <p:nvPicPr>
              <p:cNvPr id="10" name="Ink 9"/>
              <p:cNvPicPr/>
              <p:nvPr/>
            </p:nvPicPr>
            <p:blipFill>
              <a:blip r:embed="rId5"/>
              <a:stretch>
                <a:fillRect/>
              </a:stretch>
            </p:blipFill>
            <p:spPr>
              <a:xfrm>
                <a:off x="6983640" y="2310840"/>
                <a:ext cx="1098720" cy="1533240"/>
              </a:xfrm>
              <a:prstGeom prst="rect">
                <a:avLst/>
              </a:prstGeom>
            </p:spPr>
          </p:pic>
        </mc:Fallback>
      </mc:AlternateContent>
    </p:spTree>
    <p:extLst>
      <p:ext uri="{BB962C8B-B14F-4D97-AF65-F5344CB8AC3E}">
        <p14:creationId xmlns:p14="http://schemas.microsoft.com/office/powerpoint/2010/main" val="1141234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Networks</a:t>
            </a:r>
          </a:p>
          <a:p>
            <a:r>
              <a:rPr lang="en-US" b="1" dirty="0" smtClean="0">
                <a:solidFill>
                  <a:srgbClr val="4B2A85"/>
                </a:solidFill>
              </a:rPr>
              <a:t>Growth of the Internet</a:t>
            </a:r>
          </a:p>
          <a:p>
            <a:r>
              <a:rPr lang="en-US" dirty="0" smtClean="0"/>
              <a:t>Sending Information</a:t>
            </a:r>
          </a:p>
          <a:p>
            <a:r>
              <a:rPr lang="en-US" dirty="0" smtClean="0"/>
              <a:t>Encryption</a:t>
            </a:r>
          </a:p>
          <a:p>
            <a:r>
              <a:rPr lang="en-US" dirty="0"/>
              <a:t>Data Storage</a:t>
            </a:r>
          </a:p>
          <a:p>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12</a:t>
            </a:fld>
            <a:endParaRPr lang="en-US"/>
          </a:p>
        </p:txBody>
      </p:sp>
    </p:spTree>
    <p:extLst>
      <p:ext uri="{BB962C8B-B14F-4D97-AF65-F5344CB8AC3E}">
        <p14:creationId xmlns:p14="http://schemas.microsoft.com/office/powerpoint/2010/main" val="1242231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DoD and Computer Networks</a:t>
            </a:r>
            <a:endParaRPr lang="en-US" dirty="0"/>
          </a:p>
        </p:txBody>
      </p:sp>
      <p:sp>
        <p:nvSpPr>
          <p:cNvPr id="3" name="Content Placeholder 2"/>
          <p:cNvSpPr>
            <a:spLocks noGrp="1"/>
          </p:cNvSpPr>
          <p:nvPr>
            <p:ph idx="1"/>
          </p:nvPr>
        </p:nvSpPr>
        <p:spPr/>
        <p:txBody>
          <a:bodyPr/>
          <a:lstStyle/>
          <a:p>
            <a:r>
              <a:rPr lang="en-US" sz="2400" dirty="0" smtClean="0"/>
              <a:t>The Department of Defense (DoD) observed that central offices made communication network vulnerable to attack</a:t>
            </a:r>
          </a:p>
          <a:p>
            <a:pPr lvl="1"/>
            <a:r>
              <a:rPr lang="en-US" sz="2000" dirty="0" smtClean="0"/>
              <a:t>1950s – The Cold War</a:t>
            </a:r>
          </a:p>
          <a:p>
            <a:pPr lvl="1"/>
            <a:r>
              <a:rPr lang="en-US" sz="2000" dirty="0" smtClean="0"/>
              <a:t>Can we build a more robust, </a:t>
            </a:r>
            <a:r>
              <a:rPr lang="en-US" sz="2000" dirty="0" smtClean="0">
                <a:solidFill>
                  <a:srgbClr val="FF0000"/>
                </a:solidFill>
              </a:rPr>
              <a:t>decentralized</a:t>
            </a:r>
            <a:r>
              <a:rPr lang="en-US" sz="2000" dirty="0" smtClean="0"/>
              <a:t> system?</a:t>
            </a:r>
            <a:endParaRPr lang="en-US" sz="2000" dirty="0"/>
          </a:p>
        </p:txBody>
      </p:sp>
      <p:sp>
        <p:nvSpPr>
          <p:cNvPr id="4" name="Slide Number Placeholder 3"/>
          <p:cNvSpPr>
            <a:spLocks noGrp="1"/>
          </p:cNvSpPr>
          <p:nvPr>
            <p:ph type="sldNum" sz="quarter" idx="10"/>
          </p:nvPr>
        </p:nvSpPr>
        <p:spPr/>
        <p:txBody>
          <a:bodyPr/>
          <a:lstStyle/>
          <a:p>
            <a:fld id="{B33B70AA-F8E5-4A91-98A9-9375775EC2AC}" type="slidenum">
              <a:rPr lang="en-US" smtClean="0"/>
              <a:t>13</a:t>
            </a:fld>
            <a:endParaRPr lang="en-US"/>
          </a:p>
        </p:txBody>
      </p:sp>
      <p:sp>
        <p:nvSpPr>
          <p:cNvPr id="6" name="TextBox 5"/>
          <p:cNvSpPr txBox="1"/>
          <p:nvPr/>
        </p:nvSpPr>
        <p:spPr>
          <a:xfrm>
            <a:off x="7120329" y="4172143"/>
            <a:ext cx="1564852" cy="1323439"/>
          </a:xfrm>
          <a:prstGeom prst="rect">
            <a:avLst/>
          </a:prstGeom>
          <a:noFill/>
        </p:spPr>
        <p:txBody>
          <a:bodyPr wrap="none" rtlCol="0">
            <a:spAutoFit/>
          </a:bodyPr>
          <a:lstStyle/>
          <a:p>
            <a:r>
              <a:rPr lang="en" sz="1600" dirty="0">
                <a:solidFill>
                  <a:schemeClr val="tx1"/>
                </a:solidFill>
                <a:latin typeface="Calibri" panose="020F0502020204030204" pitchFamily="34" charset="0"/>
                <a:cs typeface="Calibri" panose="020F0502020204030204" pitchFamily="34" charset="0"/>
              </a:rPr>
              <a:t>Figure from </a:t>
            </a:r>
            <a:r>
              <a:rPr lang="en" sz="1600" dirty="0" smtClean="0">
                <a:solidFill>
                  <a:schemeClr val="tx1"/>
                </a:solidFill>
                <a:latin typeface="Calibri" panose="020F0502020204030204" pitchFamily="34" charset="0"/>
                <a:cs typeface="Calibri" panose="020F0502020204030204" pitchFamily="34" charset="0"/>
              </a:rPr>
              <a:t/>
            </a:r>
            <a:br>
              <a:rPr lang="en" sz="1600" dirty="0" smtClean="0">
                <a:solidFill>
                  <a:schemeClr val="tx1"/>
                </a:solidFill>
                <a:latin typeface="Calibri" panose="020F0502020204030204" pitchFamily="34" charset="0"/>
                <a:cs typeface="Calibri" panose="020F0502020204030204" pitchFamily="34" charset="0"/>
              </a:rPr>
            </a:br>
            <a:r>
              <a:rPr lang="en" sz="1600" u="sng" dirty="0" smtClean="0">
                <a:solidFill>
                  <a:schemeClr val="tx1"/>
                </a:solidFill>
                <a:latin typeface="Calibri" panose="020F0502020204030204" pitchFamily="34" charset="0"/>
                <a:cs typeface="Calibri" panose="020F0502020204030204" pitchFamily="34" charset="0"/>
                <a:hlinkClick r:id="rId2"/>
              </a:rPr>
              <a:t>Computer </a:t>
            </a:r>
            <a:br>
              <a:rPr lang="en" sz="1600" u="sng" dirty="0" smtClean="0">
                <a:solidFill>
                  <a:schemeClr val="tx1"/>
                </a:solidFill>
                <a:latin typeface="Calibri" panose="020F0502020204030204" pitchFamily="34" charset="0"/>
                <a:cs typeface="Calibri" panose="020F0502020204030204" pitchFamily="34" charset="0"/>
                <a:hlinkClick r:id="rId2"/>
              </a:rPr>
            </a:br>
            <a:r>
              <a:rPr lang="en" sz="1600" u="sng" dirty="0" smtClean="0">
                <a:solidFill>
                  <a:schemeClr val="tx1"/>
                </a:solidFill>
                <a:latin typeface="Calibri" panose="020F0502020204030204" pitchFamily="34" charset="0"/>
                <a:cs typeface="Calibri" panose="020F0502020204030204" pitchFamily="34" charset="0"/>
                <a:hlinkClick r:id="rId2"/>
              </a:rPr>
              <a:t>Networks </a:t>
            </a:r>
            <a:r>
              <a:rPr lang="en" sz="1600" u="sng" dirty="0">
                <a:solidFill>
                  <a:schemeClr val="tx1"/>
                </a:solidFill>
                <a:latin typeface="Calibri" panose="020F0502020204030204" pitchFamily="34" charset="0"/>
                <a:cs typeface="Calibri" panose="020F0502020204030204" pitchFamily="34" charset="0"/>
                <a:hlinkClick r:id="rId2"/>
              </a:rPr>
              <a:t>by </a:t>
            </a:r>
            <a:r>
              <a:rPr lang="en" sz="1600" u="sng" dirty="0" smtClean="0">
                <a:solidFill>
                  <a:schemeClr val="tx1"/>
                </a:solidFill>
                <a:latin typeface="Calibri" panose="020F0502020204030204" pitchFamily="34" charset="0"/>
                <a:cs typeface="Calibri" panose="020F0502020204030204" pitchFamily="34" charset="0"/>
                <a:hlinkClick r:id="rId2"/>
              </a:rPr>
              <a:t/>
            </a:r>
            <a:br>
              <a:rPr lang="en" sz="1600" u="sng" dirty="0" smtClean="0">
                <a:solidFill>
                  <a:schemeClr val="tx1"/>
                </a:solidFill>
                <a:latin typeface="Calibri" panose="020F0502020204030204" pitchFamily="34" charset="0"/>
                <a:cs typeface="Calibri" panose="020F0502020204030204" pitchFamily="34" charset="0"/>
                <a:hlinkClick r:id="rId2"/>
              </a:rPr>
            </a:br>
            <a:r>
              <a:rPr lang="en" sz="1600" u="sng" dirty="0" smtClean="0">
                <a:solidFill>
                  <a:schemeClr val="tx1"/>
                </a:solidFill>
                <a:latin typeface="Calibri" panose="020F0502020204030204" pitchFamily="34" charset="0"/>
                <a:cs typeface="Calibri" panose="020F0502020204030204" pitchFamily="34" charset="0"/>
                <a:hlinkClick r:id="rId2"/>
              </a:rPr>
              <a:t>Tanenbaum </a:t>
            </a:r>
            <a:r>
              <a:rPr lang="en" sz="1600" u="sng" dirty="0">
                <a:solidFill>
                  <a:schemeClr val="tx1"/>
                </a:solidFill>
                <a:latin typeface="Calibri" panose="020F0502020204030204" pitchFamily="34" charset="0"/>
                <a:cs typeface="Calibri" panose="020F0502020204030204" pitchFamily="34" charset="0"/>
                <a:hlinkClick r:id="rId2"/>
              </a:rPr>
              <a:t>and </a:t>
            </a:r>
            <a:r>
              <a:rPr lang="en" sz="1600" u="sng" dirty="0" smtClean="0">
                <a:solidFill>
                  <a:schemeClr val="tx1"/>
                </a:solidFill>
                <a:latin typeface="Calibri" panose="020F0502020204030204" pitchFamily="34" charset="0"/>
                <a:cs typeface="Calibri" panose="020F0502020204030204" pitchFamily="34" charset="0"/>
                <a:hlinkClick r:id="rId2"/>
              </a:rPr>
              <a:t/>
            </a:r>
            <a:br>
              <a:rPr lang="en" sz="1600" u="sng" dirty="0" smtClean="0">
                <a:solidFill>
                  <a:schemeClr val="tx1"/>
                </a:solidFill>
                <a:latin typeface="Calibri" panose="020F0502020204030204" pitchFamily="34" charset="0"/>
                <a:cs typeface="Calibri" panose="020F0502020204030204" pitchFamily="34" charset="0"/>
                <a:hlinkClick r:id="rId2"/>
              </a:rPr>
            </a:br>
            <a:r>
              <a:rPr lang="en" sz="1600" u="sng" dirty="0" smtClean="0">
                <a:solidFill>
                  <a:schemeClr val="tx1"/>
                </a:solidFill>
                <a:latin typeface="Calibri" panose="020F0502020204030204" pitchFamily="34" charset="0"/>
                <a:cs typeface="Calibri" panose="020F0502020204030204" pitchFamily="34" charset="0"/>
                <a:hlinkClick r:id="rId2"/>
              </a:rPr>
              <a:t>Wetherall</a:t>
            </a:r>
            <a:endParaRPr lang="en" sz="1600"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689" y="2911062"/>
            <a:ext cx="5120640" cy="3845603"/>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796680" y="2869920"/>
              <a:ext cx="7360920" cy="2211120"/>
            </p14:xfrm>
          </p:contentPart>
        </mc:Choice>
        <mc:Fallback>
          <p:pic>
            <p:nvPicPr>
              <p:cNvPr id="10" name="Ink 9"/>
              <p:cNvPicPr/>
              <p:nvPr/>
            </p:nvPicPr>
            <p:blipFill>
              <a:blip r:embed="rId5"/>
              <a:stretch>
                <a:fillRect/>
              </a:stretch>
            </p:blipFill>
            <p:spPr>
              <a:xfrm>
                <a:off x="788760" y="2864880"/>
                <a:ext cx="7379280" cy="2225160"/>
              </a:xfrm>
              <a:prstGeom prst="rect">
                <a:avLst/>
              </a:prstGeom>
            </p:spPr>
          </p:pic>
        </mc:Fallback>
      </mc:AlternateContent>
    </p:spTree>
    <p:extLst>
      <p:ext uri="{BB962C8B-B14F-4D97-AF65-F5344CB8AC3E}">
        <p14:creationId xmlns:p14="http://schemas.microsoft.com/office/powerpoint/2010/main" val="2691529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ARPANET</a:t>
            </a:r>
            <a:endParaRPr lang="en-US" dirty="0"/>
          </a:p>
        </p:txBody>
      </p:sp>
      <p:sp>
        <p:nvSpPr>
          <p:cNvPr id="3" name="Content Placeholder 2"/>
          <p:cNvSpPr>
            <a:spLocks noGrp="1"/>
          </p:cNvSpPr>
          <p:nvPr>
            <p:ph idx="1"/>
          </p:nvPr>
        </p:nvSpPr>
        <p:spPr/>
        <p:txBody>
          <a:bodyPr/>
          <a:lstStyle/>
          <a:p>
            <a:r>
              <a:rPr lang="en-US" dirty="0" smtClean="0"/>
              <a:t>First 4 nodes of </a:t>
            </a:r>
            <a:r>
              <a:rPr lang="en-US" dirty="0">
                <a:hlinkClick r:id="rId3"/>
              </a:rPr>
              <a:t>ARPANET</a:t>
            </a:r>
            <a:r>
              <a:rPr lang="en-US" dirty="0"/>
              <a:t> connected in </a:t>
            </a:r>
            <a:r>
              <a:rPr lang="en-US" dirty="0" smtClean="0"/>
              <a:t>1969</a:t>
            </a:r>
          </a:p>
          <a:p>
            <a:pPr lvl="1"/>
            <a:r>
              <a:rPr lang="en-US" dirty="0" smtClean="0"/>
              <a:t>Stanford, UC Los Angeles, UC Santa Barbara, Utah</a:t>
            </a:r>
          </a:p>
          <a:p>
            <a:r>
              <a:rPr lang="en-US" dirty="0" smtClean="0"/>
              <a:t>By Sept. 1971, there were 18 nodes across the US</a:t>
            </a:r>
          </a:p>
          <a:p>
            <a:pPr lvl="1"/>
            <a:r>
              <a:rPr lang="en-US" dirty="0" smtClean="0"/>
              <a:t>Grew exponentially from there for a long, long time</a:t>
            </a:r>
          </a:p>
          <a:p>
            <a:pPr lvl="1"/>
            <a:r>
              <a:rPr lang="en-US" dirty="0" smtClean="0"/>
              <a:t>ARPANET superseded by </a:t>
            </a:r>
            <a:r>
              <a:rPr lang="en-US" dirty="0">
                <a:hlinkClick r:id="rId4"/>
              </a:rPr>
              <a:t>NSFNET</a:t>
            </a:r>
            <a:r>
              <a:rPr lang="en-US" dirty="0"/>
              <a:t> in ‘86, Internet in ‘91</a:t>
            </a:r>
          </a:p>
        </p:txBody>
      </p:sp>
      <p:sp>
        <p:nvSpPr>
          <p:cNvPr id="4" name="Slide Number Placeholder 3"/>
          <p:cNvSpPr>
            <a:spLocks noGrp="1"/>
          </p:cNvSpPr>
          <p:nvPr>
            <p:ph type="sldNum" sz="quarter" idx="10"/>
          </p:nvPr>
        </p:nvSpPr>
        <p:spPr/>
        <p:txBody>
          <a:bodyPr/>
          <a:lstStyle/>
          <a:p>
            <a:fld id="{B33B70AA-F8E5-4A91-98A9-9375775EC2AC}" type="slidenum">
              <a:rPr lang="en-US" smtClean="0"/>
              <a:t>14</a:t>
            </a:fld>
            <a:endParaRPr lang="en-US"/>
          </a:p>
        </p:txBody>
      </p:sp>
      <p:pic>
        <p:nvPicPr>
          <p:cNvPr id="9" name="Shape 387"/>
          <p:cNvPicPr preferRelativeResize="0">
            <a:picLocks noChangeAspect="1"/>
          </p:cNvPicPr>
          <p:nvPr/>
        </p:nvPicPr>
        <p:blipFill>
          <a:blip r:embed="rId5">
            <a:alphaModFix/>
          </a:blip>
          <a:stretch>
            <a:fillRect/>
          </a:stretch>
        </p:blipFill>
        <p:spPr>
          <a:xfrm>
            <a:off x="4023360" y="3848100"/>
            <a:ext cx="4837179" cy="2743200"/>
          </a:xfrm>
          <a:prstGeom prst="rect">
            <a:avLst/>
          </a:prstGeom>
          <a:noFill/>
          <a:ln>
            <a:noFill/>
          </a:ln>
        </p:spPr>
      </p:pic>
      <p:graphicFrame>
        <p:nvGraphicFramePr>
          <p:cNvPr id="11" name="Object 10"/>
          <p:cNvGraphicFramePr>
            <a:graphicFrameLocks noChangeAspect="1"/>
          </p:cNvGraphicFramePr>
          <p:nvPr>
            <p:extLst>
              <p:ext uri="{D42A27DB-BD31-4B8C-83A1-F6EECF244321}">
                <p14:modId xmlns:p14="http://schemas.microsoft.com/office/powerpoint/2010/main" val="4214414857"/>
              </p:ext>
            </p:extLst>
          </p:nvPr>
        </p:nvGraphicFramePr>
        <p:xfrm>
          <a:off x="274320" y="3848099"/>
          <a:ext cx="3446952" cy="2743200"/>
        </p:xfrm>
        <a:graphic>
          <a:graphicData uri="http://schemas.openxmlformats.org/presentationml/2006/ole">
            <mc:AlternateContent xmlns:mc="http://schemas.openxmlformats.org/markup-compatibility/2006">
              <mc:Choice xmlns:v="urn:schemas-microsoft-com:vml" Requires="v">
                <p:oleObj spid="_x0000_s1084" name="Image" r:id="rId6" imgW="9142560" imgH="7275960" progId="Photoshop.Image.18">
                  <p:embed/>
                </p:oleObj>
              </mc:Choice>
              <mc:Fallback>
                <p:oleObj name="Image" r:id="rId6" imgW="9142560" imgH="7275960" progId="Photoshop.Image.18">
                  <p:embed/>
                  <p:pic>
                    <p:nvPicPr>
                      <p:cNvPr id="0" name=""/>
                      <p:cNvPicPr/>
                      <p:nvPr/>
                    </p:nvPicPr>
                    <p:blipFill>
                      <a:blip r:embed="rId7"/>
                      <a:stretch>
                        <a:fillRect/>
                      </a:stretch>
                    </p:blipFill>
                    <p:spPr>
                      <a:xfrm>
                        <a:off x="274320" y="3848099"/>
                        <a:ext cx="3446952" cy="2743200"/>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6174000" y="3647160"/>
              <a:ext cx="1544400" cy="38520"/>
            </p14:xfrm>
          </p:contentPart>
        </mc:Choice>
        <mc:Fallback>
          <p:pic>
            <p:nvPicPr>
              <p:cNvPr id="5" name="Ink 4"/>
              <p:cNvPicPr/>
              <p:nvPr/>
            </p:nvPicPr>
            <p:blipFill>
              <a:blip r:embed="rId9"/>
              <a:stretch>
                <a:fillRect/>
              </a:stretch>
            </p:blipFill>
            <p:spPr>
              <a:xfrm>
                <a:off x="6166800" y="3636720"/>
                <a:ext cx="1560240" cy="57600"/>
              </a:xfrm>
              <a:prstGeom prst="rect">
                <a:avLst/>
              </a:prstGeom>
            </p:spPr>
          </p:pic>
        </mc:Fallback>
      </mc:AlternateContent>
    </p:spTree>
    <p:extLst>
      <p:ext uri="{BB962C8B-B14F-4D97-AF65-F5344CB8AC3E}">
        <p14:creationId xmlns:p14="http://schemas.microsoft.com/office/powerpoint/2010/main" val="24197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of the Internet</a:t>
            </a:r>
            <a:endParaRPr lang="en-US" dirty="0"/>
          </a:p>
        </p:txBody>
      </p:sp>
      <p:sp>
        <p:nvSpPr>
          <p:cNvPr id="3" name="Content Placeholder 2"/>
          <p:cNvSpPr>
            <a:spLocks noGrp="1"/>
          </p:cNvSpPr>
          <p:nvPr>
            <p:ph idx="1"/>
          </p:nvPr>
        </p:nvSpPr>
        <p:spPr/>
        <p:txBody>
          <a:bodyPr/>
          <a:lstStyle/>
          <a:p>
            <a:r>
              <a:rPr lang="en-US" dirty="0" smtClean="0"/>
              <a:t>The major point in building networks is </a:t>
            </a:r>
            <a:r>
              <a:rPr lang="en-US" i="1" dirty="0" smtClean="0"/>
              <a:t>agreement</a:t>
            </a:r>
            <a:endParaRPr lang="en-US" dirty="0" smtClean="0"/>
          </a:p>
          <a:p>
            <a:pPr lvl="1"/>
            <a:r>
              <a:rPr lang="en-US" dirty="0" smtClean="0"/>
              <a:t>The only way to get seamless integration</a:t>
            </a:r>
          </a:p>
          <a:p>
            <a:pPr lvl="2"/>
            <a:endParaRPr lang="en-US" dirty="0"/>
          </a:p>
          <a:p>
            <a:r>
              <a:rPr lang="en-US" dirty="0" smtClean="0">
                <a:solidFill>
                  <a:srgbClr val="FF0000"/>
                </a:solidFill>
              </a:rPr>
              <a:t>Open standards/protocols</a:t>
            </a:r>
            <a:r>
              <a:rPr lang="en-US" dirty="0" smtClean="0"/>
              <a:t> enabled rapid growth</a:t>
            </a:r>
          </a:p>
          <a:p>
            <a:pPr lvl="1"/>
            <a:r>
              <a:rPr lang="en-US" dirty="0" smtClean="0"/>
              <a:t>Internet Engineering Task Force (IETF)</a:t>
            </a:r>
          </a:p>
          <a:p>
            <a:pPr lvl="2"/>
            <a:r>
              <a:rPr lang="en-US" dirty="0" smtClean="0"/>
              <a:t>Request for Comments (RFC)</a:t>
            </a:r>
          </a:p>
          <a:p>
            <a:pPr lvl="1"/>
            <a:r>
              <a:rPr lang="en-US" dirty="0" smtClean="0"/>
              <a:t>World Wide Web Consortium (W3C)</a:t>
            </a:r>
          </a:p>
          <a:p>
            <a:pPr lvl="2"/>
            <a:r>
              <a:rPr lang="en-US" dirty="0" smtClean="0"/>
              <a:t>HTML</a:t>
            </a:r>
          </a:p>
          <a:p>
            <a:pPr lvl="1"/>
            <a:r>
              <a:rPr lang="en-US" dirty="0" smtClean="0"/>
              <a:t>International Standards Organization (ISO)</a:t>
            </a:r>
          </a:p>
          <a:p>
            <a:pPr lvl="2"/>
            <a:r>
              <a:rPr lang="en-US" dirty="0" smtClean="0"/>
              <a:t>JPEG, MPEG</a:t>
            </a:r>
          </a:p>
          <a:p>
            <a:pPr lvl="1"/>
            <a:r>
              <a:rPr lang="en-US" dirty="0" smtClean="0"/>
              <a:t>Institute of Electrical and Electronics Engineers (IEEE)</a:t>
            </a:r>
          </a:p>
          <a:p>
            <a:pPr lvl="2"/>
            <a:r>
              <a:rPr lang="en-US" dirty="0" err="1" smtClean="0"/>
              <a:t>WiFi</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15</a:t>
            </a:fld>
            <a:endParaRPr lang="en-US"/>
          </a:p>
        </p:txBody>
      </p:sp>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8244360" y="1340280"/>
              <a:ext cx="331200" cy="407880"/>
            </p14:xfrm>
          </p:contentPart>
        </mc:Choice>
        <mc:Fallback>
          <p:pic>
            <p:nvPicPr>
              <p:cNvPr id="7" name="Ink 6"/>
              <p:cNvPicPr/>
              <p:nvPr/>
            </p:nvPicPr>
            <p:blipFill>
              <a:blip r:embed="rId3"/>
              <a:stretch>
                <a:fillRect/>
              </a:stretch>
            </p:blipFill>
            <p:spPr>
              <a:xfrm>
                <a:off x="8238960" y="1335240"/>
                <a:ext cx="347400" cy="422280"/>
              </a:xfrm>
              <a:prstGeom prst="rect">
                <a:avLst/>
              </a:prstGeom>
            </p:spPr>
          </p:pic>
        </mc:Fallback>
      </mc:AlternateContent>
    </p:spTree>
    <p:extLst>
      <p:ext uri="{BB962C8B-B14F-4D97-AF65-F5344CB8AC3E}">
        <p14:creationId xmlns:p14="http://schemas.microsoft.com/office/powerpoint/2010/main" val="119341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Networks</a:t>
            </a:r>
          </a:p>
          <a:p>
            <a:r>
              <a:rPr lang="en-US" dirty="0" smtClean="0"/>
              <a:t>Growth of the Internet</a:t>
            </a:r>
          </a:p>
          <a:p>
            <a:r>
              <a:rPr lang="en-US" b="1" dirty="0" smtClean="0">
                <a:solidFill>
                  <a:srgbClr val="4B2A85"/>
                </a:solidFill>
              </a:rPr>
              <a:t>Sending Information</a:t>
            </a:r>
          </a:p>
          <a:p>
            <a:r>
              <a:rPr lang="en-US" dirty="0" smtClean="0"/>
              <a:t>Encryption</a:t>
            </a:r>
          </a:p>
          <a:p>
            <a:r>
              <a:rPr lang="en-US" dirty="0"/>
              <a:t>Data Storage</a:t>
            </a:r>
          </a:p>
          <a:p>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16</a:t>
            </a:fld>
            <a:endParaRPr lang="en-US"/>
          </a:p>
        </p:txBody>
      </p:sp>
    </p:spTree>
    <p:extLst>
      <p:ext uri="{BB962C8B-B14F-4D97-AF65-F5344CB8AC3E}">
        <p14:creationId xmlns:p14="http://schemas.microsoft.com/office/powerpoint/2010/main" val="8388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Mailing a Letter</a:t>
            </a:r>
            <a:endParaRPr lang="en-US" dirty="0"/>
          </a:p>
        </p:txBody>
      </p:sp>
      <p:sp>
        <p:nvSpPr>
          <p:cNvPr id="3" name="Content Placeholder 2"/>
          <p:cNvSpPr>
            <a:spLocks noGrp="1"/>
          </p:cNvSpPr>
          <p:nvPr>
            <p:ph idx="1"/>
          </p:nvPr>
        </p:nvSpPr>
        <p:spPr/>
        <p:txBody>
          <a:bodyPr/>
          <a:lstStyle/>
          <a:p>
            <a:r>
              <a:rPr lang="en-US" dirty="0" smtClean="0"/>
              <a:t>Want to send a letter to my parents</a:t>
            </a:r>
          </a:p>
          <a:p>
            <a:pPr marL="820674" lvl="1" indent="-457200">
              <a:buFont typeface="+mj-lt"/>
              <a:buAutoNum type="arabicParenR"/>
            </a:pPr>
            <a:r>
              <a:rPr lang="en-US" dirty="0" smtClean="0"/>
              <a:t>Write their unique address on the envelope</a:t>
            </a:r>
          </a:p>
          <a:p>
            <a:pPr marL="820674" lvl="1" indent="-457200">
              <a:buFont typeface="+mj-lt"/>
              <a:buAutoNum type="arabicParenR"/>
            </a:pPr>
            <a:r>
              <a:rPr lang="en-US" dirty="0" smtClean="0"/>
              <a:t>Stamp it</a:t>
            </a:r>
          </a:p>
          <a:p>
            <a:pPr marL="820674" lvl="1" indent="-457200">
              <a:buFont typeface="+mj-lt"/>
              <a:buAutoNum type="arabicParenR"/>
            </a:pPr>
            <a:r>
              <a:rPr lang="en-US" dirty="0" smtClean="0"/>
              <a:t>Drop it in a mailbox</a:t>
            </a:r>
          </a:p>
          <a:p>
            <a:pPr lvl="2"/>
            <a:endParaRPr lang="en-US" dirty="0"/>
          </a:p>
          <a:p>
            <a:r>
              <a:rPr lang="en-US" dirty="0" smtClean="0"/>
              <a:t>I rely on the </a:t>
            </a:r>
            <a:r>
              <a:rPr lang="en-US" i="1" dirty="0" smtClean="0"/>
              <a:t>abstraction</a:t>
            </a:r>
            <a:r>
              <a:rPr lang="en-US" dirty="0" smtClean="0"/>
              <a:t> that the US Postal Service will magically deliver the letter to the specified address</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17</a:t>
            </a:fld>
            <a:endParaRPr lang="en-US"/>
          </a:p>
        </p:txBody>
      </p:sp>
      <p:grpSp>
        <p:nvGrpSpPr>
          <p:cNvPr id="13" name="Group 12"/>
          <p:cNvGrpSpPr/>
          <p:nvPr/>
        </p:nvGrpSpPr>
        <p:grpSpPr>
          <a:xfrm>
            <a:off x="548640" y="4642758"/>
            <a:ext cx="8203773" cy="1740932"/>
            <a:chOff x="548640" y="4642758"/>
            <a:chExt cx="8203773" cy="174093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 y="4642758"/>
              <a:ext cx="1920240" cy="1371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9857" y="4650685"/>
              <a:ext cx="1922804" cy="13716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120" y="4642758"/>
              <a:ext cx="1918322" cy="13716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360" y="4650685"/>
              <a:ext cx="2443053" cy="1371600"/>
            </a:xfrm>
            <a:prstGeom prst="rect">
              <a:avLst/>
            </a:prstGeom>
          </p:spPr>
        </p:pic>
        <p:sp>
          <p:nvSpPr>
            <p:cNvPr id="9" name="TextBox 8"/>
            <p:cNvSpPr txBox="1"/>
            <p:nvPr/>
          </p:nvSpPr>
          <p:spPr>
            <a:xfrm>
              <a:off x="1012781" y="6014358"/>
              <a:ext cx="993913" cy="369332"/>
            </a:xfrm>
            <a:prstGeom prst="rect">
              <a:avLst/>
            </a:prstGeom>
            <a:noFill/>
          </p:spPr>
          <p:txBody>
            <a:bodyPr wrap="square" rtlCol="0">
              <a:spAutoFit/>
            </a:bodyPr>
            <a:lstStyle/>
            <a:p>
              <a:pPr algn="ctr"/>
              <a:r>
                <a:rPr lang="en-US" dirty="0" smtClean="0">
                  <a:latin typeface="Calibri" pitchFamily="34" charset="0"/>
                </a:rPr>
                <a:t>1895</a:t>
              </a:r>
            </a:p>
          </p:txBody>
        </p:sp>
        <p:sp>
          <p:nvSpPr>
            <p:cNvPr id="10" name="TextBox 9"/>
            <p:cNvSpPr txBox="1"/>
            <p:nvPr/>
          </p:nvSpPr>
          <p:spPr>
            <a:xfrm>
              <a:off x="2934302" y="6014358"/>
              <a:ext cx="993913" cy="369332"/>
            </a:xfrm>
            <a:prstGeom prst="rect">
              <a:avLst/>
            </a:prstGeom>
            <a:noFill/>
          </p:spPr>
          <p:txBody>
            <a:bodyPr wrap="square" rtlCol="0">
              <a:spAutoFit/>
            </a:bodyPr>
            <a:lstStyle/>
            <a:p>
              <a:pPr algn="ctr"/>
              <a:r>
                <a:rPr lang="en-US" dirty="0" smtClean="0">
                  <a:latin typeface="Calibri" pitchFamily="34" charset="0"/>
                </a:rPr>
                <a:t>1913</a:t>
              </a:r>
            </a:p>
          </p:txBody>
        </p:sp>
        <p:sp>
          <p:nvSpPr>
            <p:cNvPr id="11" name="TextBox 10"/>
            <p:cNvSpPr txBox="1"/>
            <p:nvPr/>
          </p:nvSpPr>
          <p:spPr>
            <a:xfrm>
              <a:off x="4851001" y="6014358"/>
              <a:ext cx="993913" cy="369332"/>
            </a:xfrm>
            <a:prstGeom prst="rect">
              <a:avLst/>
            </a:prstGeom>
            <a:noFill/>
          </p:spPr>
          <p:txBody>
            <a:bodyPr wrap="square" rtlCol="0">
              <a:spAutoFit/>
            </a:bodyPr>
            <a:lstStyle/>
            <a:p>
              <a:pPr algn="ctr"/>
              <a:r>
                <a:rPr lang="en-US" dirty="0" smtClean="0">
                  <a:latin typeface="Calibri" pitchFamily="34" charset="0"/>
                </a:rPr>
                <a:t>1964</a:t>
              </a:r>
            </a:p>
          </p:txBody>
        </p:sp>
        <p:sp>
          <p:nvSpPr>
            <p:cNvPr id="12" name="TextBox 11"/>
            <p:cNvSpPr txBox="1"/>
            <p:nvPr/>
          </p:nvSpPr>
          <p:spPr>
            <a:xfrm>
              <a:off x="7038264" y="6014358"/>
              <a:ext cx="993913" cy="369332"/>
            </a:xfrm>
            <a:prstGeom prst="rect">
              <a:avLst/>
            </a:prstGeom>
            <a:noFill/>
          </p:spPr>
          <p:txBody>
            <a:bodyPr wrap="square" rtlCol="0">
              <a:spAutoFit/>
            </a:bodyPr>
            <a:lstStyle/>
            <a:p>
              <a:pPr algn="ctr"/>
              <a:r>
                <a:rPr lang="en-US" dirty="0" smtClean="0">
                  <a:latin typeface="Calibri" pitchFamily="34" charset="0"/>
                </a:rPr>
                <a:t>present</a:t>
              </a:r>
            </a:p>
          </p:txBody>
        </p:sp>
      </p:grpSp>
      <mc:AlternateContent xmlns:mc="http://schemas.openxmlformats.org/markup-compatibility/2006">
        <mc:Choice xmlns:p14="http://schemas.microsoft.com/office/powerpoint/2010/main" Requires="p14">
          <p:contentPart p14:bwMode="auto" r:id="rId6">
            <p14:nvContentPartPr>
              <p14:cNvPr id="14" name="Ink 13"/>
              <p14:cNvContentPartPr/>
              <p14:nvPr/>
            </p14:nvContentPartPr>
            <p14:xfrm>
              <a:off x="2646360" y="2260440"/>
              <a:ext cx="1811160" cy="1751760"/>
            </p14:xfrm>
          </p:contentPart>
        </mc:Choice>
        <mc:Fallback>
          <p:pic>
            <p:nvPicPr>
              <p:cNvPr id="14" name="Ink 13"/>
              <p:cNvPicPr/>
              <p:nvPr/>
            </p:nvPicPr>
            <p:blipFill>
              <a:blip r:embed="rId7"/>
              <a:stretch>
                <a:fillRect/>
              </a:stretch>
            </p:blipFill>
            <p:spPr>
              <a:xfrm>
                <a:off x="2639160" y="2247480"/>
                <a:ext cx="1825200" cy="1775880"/>
              </a:xfrm>
              <a:prstGeom prst="rect">
                <a:avLst/>
              </a:prstGeom>
            </p:spPr>
          </p:pic>
        </mc:Fallback>
      </mc:AlternateContent>
    </p:spTree>
    <p:extLst>
      <p:ext uri="{BB962C8B-B14F-4D97-AF65-F5344CB8AC3E}">
        <p14:creationId xmlns:p14="http://schemas.microsoft.com/office/powerpoint/2010/main" val="42664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lstStyle/>
          <a:p>
            <a:r>
              <a:rPr lang="en-US" dirty="0" smtClean="0"/>
              <a:t>In 1974, </a:t>
            </a:r>
            <a:r>
              <a:rPr lang="en-US" dirty="0" err="1" smtClean="0"/>
              <a:t>Vint</a:t>
            </a:r>
            <a:r>
              <a:rPr lang="en-US" dirty="0" smtClean="0"/>
              <a:t> Cerf and Bob Kahn</a:t>
            </a:r>
            <a:br>
              <a:rPr lang="en-US" dirty="0" smtClean="0"/>
            </a:br>
            <a:r>
              <a:rPr lang="en-US" dirty="0" smtClean="0"/>
              <a:t>completed the specifications for</a:t>
            </a:r>
            <a:br>
              <a:rPr lang="en-US" dirty="0" smtClean="0"/>
            </a:br>
            <a:r>
              <a:rPr lang="en-US" dirty="0" smtClean="0"/>
              <a:t>the Internet Protocol (IP)</a:t>
            </a:r>
          </a:p>
          <a:p>
            <a:pPr lvl="1"/>
            <a:r>
              <a:rPr lang="en-US" dirty="0" smtClean="0"/>
              <a:t>Every device given a unique 32-bit</a:t>
            </a:r>
            <a:br>
              <a:rPr lang="en-US" dirty="0" smtClean="0"/>
            </a:br>
            <a:r>
              <a:rPr lang="en-US" dirty="0" smtClean="0"/>
              <a:t>address (</a:t>
            </a:r>
            <a:r>
              <a:rPr lang="en-US" dirty="0" smtClean="0">
                <a:solidFill>
                  <a:srgbClr val="FF0000"/>
                </a:solidFill>
              </a:rPr>
              <a:t>IP address</a:t>
            </a:r>
            <a:r>
              <a:rPr lang="en-US" dirty="0" smtClean="0"/>
              <a:t>)</a:t>
            </a:r>
          </a:p>
          <a:p>
            <a:pPr lvl="2"/>
            <a:r>
              <a:rPr lang="en-US" dirty="0" smtClean="0"/>
              <a:t>Large entities (e.g. companies, universities) can keep an IP address forever and allocate to physical machines as desired</a:t>
            </a:r>
          </a:p>
          <a:p>
            <a:pPr lvl="2"/>
            <a:r>
              <a:rPr lang="en-US" dirty="0" smtClean="0"/>
              <a:t>For home machines, IP address is typically not permanent</a:t>
            </a:r>
          </a:p>
          <a:p>
            <a:pPr lvl="1"/>
            <a:r>
              <a:rPr lang="en-US" dirty="0" smtClean="0"/>
              <a:t>Address is used to get information to the right computer on a network</a:t>
            </a:r>
          </a:p>
          <a:p>
            <a:pPr lvl="2"/>
            <a:endParaRPr lang="en-US" dirty="0" smtClean="0"/>
          </a:p>
          <a:p>
            <a:r>
              <a:rPr lang="en-US" dirty="0" smtClean="0"/>
              <a:t>Check your IP address:  </a:t>
            </a:r>
            <a:r>
              <a:rPr lang="en-US" dirty="0" smtClean="0">
                <a:hlinkClick r:id="rId2"/>
              </a:rPr>
              <a:t>https</a:t>
            </a:r>
            <a:r>
              <a:rPr lang="en-US" dirty="0">
                <a:hlinkClick r:id="rId2"/>
              </a:rPr>
              <a:t>://www.whatismyip.com</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0" y="1362075"/>
            <a:ext cx="2249546" cy="2194560"/>
          </a:xfrm>
          <a:prstGeom prst="rect">
            <a:avLst/>
          </a:prstGeom>
        </p:spPr>
      </p:pic>
      <p:sp>
        <p:nvSpPr>
          <p:cNvPr id="6" name="TextBox 5"/>
          <p:cNvSpPr txBox="1"/>
          <p:nvPr/>
        </p:nvSpPr>
        <p:spPr>
          <a:xfrm>
            <a:off x="7955280" y="2090023"/>
            <a:ext cx="1092543" cy="738664"/>
          </a:xfrm>
          <a:prstGeom prst="rect">
            <a:avLst/>
          </a:prstGeom>
          <a:noFill/>
        </p:spPr>
        <p:txBody>
          <a:bodyPr wrap="none" rtlCol="0">
            <a:spAutoFit/>
          </a:bodyPr>
          <a:lstStyle/>
          <a:p>
            <a:r>
              <a:rPr lang="en-US" sz="1400" dirty="0" smtClean="0">
                <a:solidFill>
                  <a:schemeClr val="tx1"/>
                </a:solidFill>
                <a:latin typeface="Calibri" panose="020F0502020204030204" pitchFamily="34" charset="0"/>
                <a:cs typeface="Calibri" panose="020F0502020204030204" pitchFamily="34" charset="0"/>
              </a:rPr>
              <a:t>Image: </a:t>
            </a:r>
            <a:br>
              <a:rPr lang="en-US" sz="1400" dirty="0" smtClean="0">
                <a:solidFill>
                  <a:schemeClr val="tx1"/>
                </a:solidFill>
                <a:latin typeface="Calibri" panose="020F0502020204030204" pitchFamily="34" charset="0"/>
                <a:cs typeface="Calibri" panose="020F0502020204030204" pitchFamily="34" charset="0"/>
              </a:rPr>
            </a:br>
            <a:r>
              <a:rPr lang="en-US" sz="1400" dirty="0" err="1" smtClean="0">
                <a:solidFill>
                  <a:schemeClr val="tx1"/>
                </a:solidFill>
                <a:latin typeface="Calibri" panose="020F0502020204030204" pitchFamily="34" charset="0"/>
                <a:cs typeface="Calibri" panose="020F0502020204030204" pitchFamily="34" charset="0"/>
                <a:hlinkClick r:id="rId4"/>
              </a:rPr>
              <a:t>Archeologia</a:t>
            </a:r>
            <a:r>
              <a:rPr lang="en-US" sz="1400" dirty="0" smtClean="0">
                <a:solidFill>
                  <a:schemeClr val="tx1"/>
                </a:solidFill>
                <a:latin typeface="Calibri" panose="020F0502020204030204" pitchFamily="34" charset="0"/>
                <a:cs typeface="Calibri" panose="020F0502020204030204" pitchFamily="34" charset="0"/>
                <a:hlinkClick r:id="rId4"/>
              </a:rPr>
              <a:t> </a:t>
            </a:r>
            <a:br>
              <a:rPr lang="en-US" sz="1400" dirty="0" smtClean="0">
                <a:solidFill>
                  <a:schemeClr val="tx1"/>
                </a:solidFill>
                <a:latin typeface="Calibri" panose="020F0502020204030204" pitchFamily="34" charset="0"/>
                <a:cs typeface="Calibri" panose="020F0502020204030204" pitchFamily="34" charset="0"/>
                <a:hlinkClick r:id="rId4"/>
              </a:rPr>
            </a:br>
            <a:r>
              <a:rPr lang="en-US" sz="1400" dirty="0" err="1" smtClean="0">
                <a:solidFill>
                  <a:schemeClr val="tx1"/>
                </a:solidFill>
                <a:latin typeface="Calibri" panose="020F0502020204030204" pitchFamily="34" charset="0"/>
                <a:cs typeface="Calibri" panose="020F0502020204030204" pitchFamily="34" charset="0"/>
                <a:hlinkClick r:id="rId4"/>
              </a:rPr>
              <a:t>Informatica</a:t>
            </a:r>
            <a:endParaRPr lang="en-US" sz="1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5130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Internet Protocol</a:t>
            </a:r>
            <a:endParaRPr lang="en-US" dirty="0"/>
          </a:p>
        </p:txBody>
      </p:sp>
      <p:sp>
        <p:nvSpPr>
          <p:cNvPr id="3" name="Content Placeholder 2"/>
          <p:cNvSpPr>
            <a:spLocks noGrp="1"/>
          </p:cNvSpPr>
          <p:nvPr>
            <p:ph idx="1"/>
          </p:nvPr>
        </p:nvSpPr>
        <p:spPr>
          <a:xfrm>
            <a:off x="396875" y="1362075"/>
            <a:ext cx="8366125" cy="1828800"/>
          </a:xfrm>
        </p:spPr>
        <p:txBody>
          <a:bodyPr/>
          <a:lstStyle/>
          <a:p>
            <a:r>
              <a:rPr lang="en-US" dirty="0"/>
              <a:t>Internet Protocol (</a:t>
            </a:r>
            <a:r>
              <a:rPr lang="en-US" dirty="0">
                <a:solidFill>
                  <a:srgbClr val="FF0000"/>
                </a:solidFill>
              </a:rPr>
              <a:t>IP</a:t>
            </a:r>
            <a:r>
              <a:rPr lang="en-US" dirty="0"/>
              <a:t>) routes </a:t>
            </a:r>
            <a:r>
              <a:rPr lang="en-US" dirty="0" smtClean="0"/>
              <a:t>data across </a:t>
            </a:r>
            <a:r>
              <a:rPr lang="en-US" dirty="0"/>
              <a:t>multiple networks</a:t>
            </a:r>
          </a:p>
          <a:p>
            <a:pPr lvl="1"/>
            <a:r>
              <a:rPr lang="en-US" dirty="0"/>
              <a:t>Every computer has a unique IP address</a:t>
            </a:r>
          </a:p>
          <a:p>
            <a:pPr lvl="1"/>
            <a:r>
              <a:rPr lang="en-US" dirty="0"/>
              <a:t>Individual networks are connected by routers that span networks</a:t>
            </a:r>
          </a:p>
        </p:txBody>
      </p:sp>
      <p:sp>
        <p:nvSpPr>
          <p:cNvPr id="4" name="Slide Number Placeholder 3"/>
          <p:cNvSpPr>
            <a:spLocks noGrp="1"/>
          </p:cNvSpPr>
          <p:nvPr>
            <p:ph type="sldNum" sz="quarter" idx="10"/>
          </p:nvPr>
        </p:nvSpPr>
        <p:spPr/>
        <p:txBody>
          <a:bodyPr/>
          <a:lstStyle/>
          <a:p>
            <a:fld id="{A5F6D75C-8F0D-436C-9990-E948AB9941A3}" type="slidenum">
              <a:rPr lang="en-US" smtClean="0"/>
              <a:t>19</a:t>
            </a:fld>
            <a:endParaRPr lang="en-US"/>
          </a:p>
        </p:txBody>
      </p:sp>
      <p:grpSp>
        <p:nvGrpSpPr>
          <p:cNvPr id="7" name="Group 6"/>
          <p:cNvGrpSpPr/>
          <p:nvPr/>
        </p:nvGrpSpPr>
        <p:grpSpPr>
          <a:xfrm>
            <a:off x="841248" y="3474720"/>
            <a:ext cx="7461504" cy="3111639"/>
            <a:chOff x="841248" y="2743200"/>
            <a:chExt cx="7461504" cy="3111639"/>
          </a:xfrm>
        </p:grpSpPr>
        <p:grpSp>
          <p:nvGrpSpPr>
            <p:cNvPr id="33" name="Group 32"/>
            <p:cNvGrpSpPr/>
            <p:nvPr/>
          </p:nvGrpSpPr>
          <p:grpSpPr>
            <a:xfrm>
              <a:off x="841248" y="2743200"/>
              <a:ext cx="7461504" cy="1373648"/>
              <a:chOff x="841248" y="3110484"/>
              <a:chExt cx="7461504" cy="1373648"/>
            </a:xfrm>
          </p:grpSpPr>
          <p:sp>
            <p:nvSpPr>
              <p:cNvPr id="18" name="Rectangle 17"/>
              <p:cNvSpPr/>
              <p:nvPr/>
            </p:nvSpPr>
            <p:spPr bwMode="auto">
              <a:xfrm>
                <a:off x="6858000" y="338480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22" name="Rectangle 21"/>
              <p:cNvSpPr/>
              <p:nvPr/>
            </p:nvSpPr>
            <p:spPr bwMode="auto">
              <a:xfrm>
                <a:off x="4114800" y="338480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30" name="Rectangle 29"/>
              <p:cNvSpPr/>
              <p:nvPr/>
            </p:nvSpPr>
            <p:spPr bwMode="auto">
              <a:xfrm>
                <a:off x="5486400" y="338480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37" name="TextBox 36"/>
              <p:cNvSpPr txBox="1"/>
              <p:nvPr/>
            </p:nvSpPr>
            <p:spPr>
              <a:xfrm>
                <a:off x="4114800" y="3112228"/>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128.95.10.55</a:t>
                </a:r>
              </a:p>
            </p:txBody>
          </p:sp>
          <p:sp>
            <p:nvSpPr>
              <p:cNvPr id="38" name="TextBox 37"/>
              <p:cNvSpPr txBox="1"/>
              <p:nvPr/>
            </p:nvSpPr>
            <p:spPr>
              <a:xfrm>
                <a:off x="5486400" y="3112228"/>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128.95.10.72</a:t>
                </a:r>
              </a:p>
            </p:txBody>
          </p:sp>
          <p:sp>
            <p:nvSpPr>
              <p:cNvPr id="39" name="TextBox 38"/>
              <p:cNvSpPr txBox="1"/>
              <p:nvPr/>
            </p:nvSpPr>
            <p:spPr>
              <a:xfrm>
                <a:off x="6858000" y="3110484"/>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128.95.10.95</a:t>
                </a:r>
              </a:p>
            </p:txBody>
          </p:sp>
          <p:cxnSp>
            <p:nvCxnSpPr>
              <p:cNvPr id="42" name="Straight Connector 41"/>
              <p:cNvCxnSpPr/>
              <p:nvPr/>
            </p:nvCxnSpPr>
            <p:spPr bwMode="auto">
              <a:xfrm>
                <a:off x="4572000" y="3842004"/>
                <a:ext cx="0" cy="274320"/>
              </a:xfrm>
              <a:prstGeom prst="line">
                <a:avLst/>
              </a:prstGeom>
              <a:noFill/>
              <a:ln w="25400" cap="flat" cmpd="sng" algn="ctr">
                <a:solidFill>
                  <a:schemeClr val="accent1"/>
                </a:solidFill>
                <a:prstDash val="solid"/>
                <a:round/>
                <a:headEnd type="none" w="med" len="med"/>
                <a:tailEnd type="none" w="med" len="med"/>
              </a:ln>
              <a:effectLst/>
            </p:spPr>
          </p:cxnSp>
          <p:cxnSp>
            <p:nvCxnSpPr>
              <p:cNvPr id="43" name="Straight Connector 42"/>
              <p:cNvCxnSpPr/>
              <p:nvPr/>
            </p:nvCxnSpPr>
            <p:spPr bwMode="auto">
              <a:xfrm>
                <a:off x="5943600" y="3842004"/>
                <a:ext cx="0" cy="274320"/>
              </a:xfrm>
              <a:prstGeom prst="line">
                <a:avLst/>
              </a:prstGeom>
              <a:noFill/>
              <a:ln w="25400" cap="flat" cmpd="sng" algn="ctr">
                <a:solidFill>
                  <a:schemeClr val="accent1"/>
                </a:solidFill>
                <a:prstDash val="solid"/>
                <a:round/>
                <a:headEnd type="none" w="med" len="med"/>
                <a:tailEnd type="none" w="med" len="med"/>
              </a:ln>
              <a:effectLst/>
            </p:spPr>
          </p:cxnSp>
          <p:cxnSp>
            <p:nvCxnSpPr>
              <p:cNvPr id="44" name="Straight Connector 43"/>
              <p:cNvCxnSpPr/>
              <p:nvPr/>
            </p:nvCxnSpPr>
            <p:spPr bwMode="auto">
              <a:xfrm>
                <a:off x="7315200" y="3842004"/>
                <a:ext cx="0" cy="274320"/>
              </a:xfrm>
              <a:prstGeom prst="line">
                <a:avLst/>
              </a:prstGeom>
              <a:noFill/>
              <a:ln w="25400" cap="flat" cmpd="sng" algn="ctr">
                <a:solidFill>
                  <a:schemeClr val="accent1"/>
                </a:solidFill>
                <a:prstDash val="solid"/>
                <a:round/>
                <a:headEnd type="none" w="med" len="med"/>
                <a:tailEnd type="none" w="med" len="med"/>
              </a:ln>
              <a:effectLst/>
            </p:spPr>
          </p:cxnSp>
          <p:grpSp>
            <p:nvGrpSpPr>
              <p:cNvPr id="47" name="Group 46"/>
              <p:cNvGrpSpPr/>
              <p:nvPr/>
            </p:nvGrpSpPr>
            <p:grpSpPr>
              <a:xfrm>
                <a:off x="841248" y="4041648"/>
                <a:ext cx="7461504" cy="146304"/>
                <a:chOff x="841248" y="5047488"/>
                <a:chExt cx="7461504" cy="146304"/>
              </a:xfrm>
            </p:grpSpPr>
            <p:cxnSp>
              <p:nvCxnSpPr>
                <p:cNvPr id="34" name="Straight Connector 33"/>
                <p:cNvCxnSpPr/>
                <p:nvPr/>
              </p:nvCxnSpPr>
              <p:spPr bwMode="auto">
                <a:xfrm>
                  <a:off x="914400" y="5120640"/>
                  <a:ext cx="7315200" cy="0"/>
                </a:xfrm>
                <a:prstGeom prst="line">
                  <a:avLst/>
                </a:prstGeom>
                <a:noFill/>
                <a:ln w="50800" cap="flat" cmpd="sng" algn="ctr">
                  <a:solidFill>
                    <a:schemeClr val="tx1"/>
                  </a:solidFill>
                  <a:prstDash val="solid"/>
                  <a:round/>
                  <a:headEnd type="diamond" w="med" len="med"/>
                  <a:tailEnd type="diamond" w="med" len="med"/>
                </a:ln>
                <a:effectLst/>
              </p:spPr>
            </p:cxnSp>
            <p:sp>
              <p:nvSpPr>
                <p:cNvPr id="45" name="Rectangle 44"/>
                <p:cNvSpPr/>
                <p:nvPr/>
              </p:nvSpPr>
              <p:spPr bwMode="auto">
                <a:xfrm>
                  <a:off x="8156448" y="5047488"/>
                  <a:ext cx="146304" cy="146304"/>
                </a:xfrm>
                <a:prstGeom prst="rect">
                  <a:avLst/>
                </a:prstGeom>
                <a:solidFill>
                  <a:schemeClr val="tx1"/>
                </a:solidFill>
                <a:ln w="25400" cap="flat" cmpd="sng" algn="ctr">
                  <a:no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a:latin typeface="Calibri" panose="020F0502020204030204" pitchFamily="34" charset="0"/>
                    <a:ea typeface="CMU Bright" panose="02000603000000000000" pitchFamily="2" charset="0"/>
                    <a:cs typeface="Calibri" panose="020F0502020204030204" pitchFamily="34" charset="0"/>
                  </a:endParaRPr>
                </a:p>
              </p:txBody>
            </p:sp>
            <p:sp>
              <p:nvSpPr>
                <p:cNvPr id="46" name="Rectangle 45"/>
                <p:cNvSpPr/>
                <p:nvPr/>
              </p:nvSpPr>
              <p:spPr bwMode="auto">
                <a:xfrm>
                  <a:off x="841248" y="5047488"/>
                  <a:ext cx="146304" cy="146304"/>
                </a:xfrm>
                <a:prstGeom prst="rect">
                  <a:avLst/>
                </a:prstGeom>
                <a:solidFill>
                  <a:schemeClr val="tx1"/>
                </a:solidFill>
                <a:ln w="25400" cap="flat" cmpd="sng" algn="ctr">
                  <a:no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a:latin typeface="Calibri" panose="020F0502020204030204" pitchFamily="34" charset="0"/>
                    <a:ea typeface="CMU Bright" panose="02000603000000000000" pitchFamily="2" charset="0"/>
                    <a:cs typeface="Calibri" panose="020F0502020204030204" pitchFamily="34" charset="0"/>
                  </a:endParaRPr>
                </a:p>
              </p:txBody>
            </p:sp>
          </p:grpSp>
          <p:sp>
            <p:nvSpPr>
              <p:cNvPr id="48" name="TextBox 47"/>
              <p:cNvSpPr txBox="1"/>
              <p:nvPr/>
            </p:nvSpPr>
            <p:spPr>
              <a:xfrm>
                <a:off x="6133684" y="4114800"/>
                <a:ext cx="2022764" cy="369332"/>
              </a:xfrm>
              <a:prstGeom prst="rect">
                <a:avLst/>
              </a:prstGeom>
              <a:noFill/>
            </p:spPr>
            <p:txBody>
              <a:bodyPr wrap="square" rtlCol="0">
                <a:spAutoFit/>
              </a:bodyPr>
              <a:lstStyle/>
              <a:p>
                <a:pPr algn="r"/>
                <a:r>
                  <a:rPr lang="en-US" dirty="0" err="1">
                    <a:latin typeface="Calibri" panose="020F0502020204030204" pitchFamily="34" charset="0"/>
                    <a:ea typeface="CMU Bright" panose="02000603000000000000" pitchFamily="2" charset="0"/>
                    <a:cs typeface="Calibri" panose="020F0502020204030204" pitchFamily="34" charset="0"/>
                  </a:rPr>
                  <a:t>ethernet</a:t>
                </a: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6" name="Group 55"/>
            <p:cNvGrpSpPr/>
            <p:nvPr/>
          </p:nvGrpSpPr>
          <p:grpSpPr>
            <a:xfrm>
              <a:off x="841248" y="4480560"/>
              <a:ext cx="7461504" cy="1374279"/>
              <a:chOff x="841248" y="3750564"/>
              <a:chExt cx="7461504" cy="1374279"/>
            </a:xfrm>
          </p:grpSpPr>
          <p:sp>
            <p:nvSpPr>
              <p:cNvPr id="57" name="Rectangle 56"/>
              <p:cNvSpPr/>
              <p:nvPr/>
            </p:nvSpPr>
            <p:spPr bwMode="auto">
              <a:xfrm>
                <a:off x="6858000" y="439064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58" name="Rectangle 57"/>
              <p:cNvSpPr/>
              <p:nvPr/>
            </p:nvSpPr>
            <p:spPr bwMode="auto">
              <a:xfrm>
                <a:off x="4114800" y="439064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59" name="Rectangle 58"/>
              <p:cNvSpPr/>
              <p:nvPr/>
            </p:nvSpPr>
            <p:spPr bwMode="auto">
              <a:xfrm>
                <a:off x="5486400" y="4390644"/>
                <a:ext cx="914400" cy="457200"/>
              </a:xfrm>
              <a:prstGeom prst="rect">
                <a:avLst/>
              </a:prstGeom>
              <a:solidFill>
                <a:srgbClr val="E2661A">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a:solidFill>
                      <a:schemeClr val="bg1"/>
                    </a:solidFill>
                    <a:latin typeface="Calibri" panose="020F0502020204030204" pitchFamily="34" charset="0"/>
                    <a:ea typeface="CMU Bright" panose="02000603000000000000" pitchFamily="2" charset="0"/>
                    <a:cs typeface="Calibri" panose="020F0502020204030204" pitchFamily="34" charset="0"/>
                  </a:rPr>
                  <a:t>host</a:t>
                </a:r>
                <a:endParaRPr lang="en-US"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sp>
            <p:nvSpPr>
              <p:cNvPr id="60" name="TextBox 59"/>
              <p:cNvSpPr txBox="1"/>
              <p:nvPr/>
            </p:nvSpPr>
            <p:spPr>
              <a:xfrm>
                <a:off x="4114800" y="4847844"/>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128.95.4.3</a:t>
                </a:r>
              </a:p>
            </p:txBody>
          </p:sp>
          <p:sp>
            <p:nvSpPr>
              <p:cNvPr id="61" name="TextBox 60"/>
              <p:cNvSpPr txBox="1"/>
              <p:nvPr/>
            </p:nvSpPr>
            <p:spPr>
              <a:xfrm>
                <a:off x="5486400" y="4847844"/>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128.95.4.10</a:t>
                </a:r>
              </a:p>
            </p:txBody>
          </p:sp>
          <p:sp>
            <p:nvSpPr>
              <p:cNvPr id="62" name="TextBox 61"/>
              <p:cNvSpPr txBox="1"/>
              <p:nvPr/>
            </p:nvSpPr>
            <p:spPr>
              <a:xfrm>
                <a:off x="6858000" y="4847844"/>
                <a:ext cx="914400" cy="276999"/>
              </a:xfrm>
              <a:prstGeom prst="rect">
                <a:avLst/>
              </a:prstGeom>
              <a:noFill/>
            </p:spPr>
            <p:txBody>
              <a:bodyPr wrap="square" lIns="0" rIns="0" rtlCol="0">
                <a:sp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128.95.4.12</a:t>
                </a:r>
              </a:p>
            </p:txBody>
          </p:sp>
          <p:cxnSp>
            <p:nvCxnSpPr>
              <p:cNvPr id="63" name="Straight Connector 62"/>
              <p:cNvCxnSpPr/>
              <p:nvPr/>
            </p:nvCxnSpPr>
            <p:spPr bwMode="auto">
              <a:xfrm>
                <a:off x="4572000" y="4116324"/>
                <a:ext cx="0" cy="274320"/>
              </a:xfrm>
              <a:prstGeom prst="line">
                <a:avLst/>
              </a:prstGeom>
              <a:noFill/>
              <a:ln w="25400" cap="flat" cmpd="sng" algn="ctr">
                <a:solidFill>
                  <a:schemeClr val="accent1"/>
                </a:solidFill>
                <a:prstDash val="solid"/>
                <a:round/>
                <a:headEnd type="none" w="med" len="med"/>
                <a:tailEnd type="none" w="med" len="med"/>
              </a:ln>
              <a:effectLst/>
            </p:spPr>
          </p:cxnSp>
          <p:cxnSp>
            <p:nvCxnSpPr>
              <p:cNvPr id="64" name="Straight Connector 63"/>
              <p:cNvCxnSpPr/>
              <p:nvPr/>
            </p:nvCxnSpPr>
            <p:spPr bwMode="auto">
              <a:xfrm>
                <a:off x="5943600" y="4116324"/>
                <a:ext cx="0" cy="274320"/>
              </a:xfrm>
              <a:prstGeom prst="line">
                <a:avLst/>
              </a:prstGeom>
              <a:noFill/>
              <a:ln w="25400" cap="flat" cmpd="sng" algn="ctr">
                <a:solidFill>
                  <a:schemeClr val="accent1"/>
                </a:solidFill>
                <a:prstDash val="solid"/>
                <a:round/>
                <a:headEnd type="none" w="med" len="med"/>
                <a:tailEnd type="none" w="med" len="med"/>
              </a:ln>
              <a:effectLst/>
            </p:spPr>
          </p:cxnSp>
          <p:cxnSp>
            <p:nvCxnSpPr>
              <p:cNvPr id="65" name="Straight Connector 64"/>
              <p:cNvCxnSpPr/>
              <p:nvPr/>
            </p:nvCxnSpPr>
            <p:spPr bwMode="auto">
              <a:xfrm>
                <a:off x="7315200" y="4116324"/>
                <a:ext cx="0" cy="274320"/>
              </a:xfrm>
              <a:prstGeom prst="line">
                <a:avLst/>
              </a:prstGeom>
              <a:noFill/>
              <a:ln w="25400" cap="flat" cmpd="sng" algn="ctr">
                <a:solidFill>
                  <a:schemeClr val="accent1"/>
                </a:solidFill>
                <a:prstDash val="solid"/>
                <a:round/>
                <a:headEnd type="none" w="med" len="med"/>
                <a:tailEnd type="none" w="med" len="med"/>
              </a:ln>
              <a:effectLst/>
            </p:spPr>
          </p:cxnSp>
          <p:grpSp>
            <p:nvGrpSpPr>
              <p:cNvPr id="66" name="Group 65"/>
              <p:cNvGrpSpPr/>
              <p:nvPr/>
            </p:nvGrpSpPr>
            <p:grpSpPr>
              <a:xfrm>
                <a:off x="841248" y="4041648"/>
                <a:ext cx="7461504" cy="146304"/>
                <a:chOff x="841248" y="5047488"/>
                <a:chExt cx="7461504" cy="146304"/>
              </a:xfrm>
            </p:grpSpPr>
            <p:cxnSp>
              <p:nvCxnSpPr>
                <p:cNvPr id="68" name="Straight Connector 67"/>
                <p:cNvCxnSpPr/>
                <p:nvPr/>
              </p:nvCxnSpPr>
              <p:spPr bwMode="auto">
                <a:xfrm>
                  <a:off x="914400" y="5120640"/>
                  <a:ext cx="7315200" cy="0"/>
                </a:xfrm>
                <a:prstGeom prst="line">
                  <a:avLst/>
                </a:prstGeom>
                <a:noFill/>
                <a:ln w="50800" cap="flat" cmpd="sng" algn="ctr">
                  <a:solidFill>
                    <a:schemeClr val="tx1"/>
                  </a:solidFill>
                  <a:prstDash val="solid"/>
                  <a:round/>
                  <a:headEnd type="diamond" w="med" len="med"/>
                  <a:tailEnd type="diamond" w="med" len="med"/>
                </a:ln>
                <a:effectLst/>
              </p:spPr>
            </p:cxnSp>
            <p:sp>
              <p:nvSpPr>
                <p:cNvPr id="69" name="Rectangle 68"/>
                <p:cNvSpPr/>
                <p:nvPr/>
              </p:nvSpPr>
              <p:spPr bwMode="auto">
                <a:xfrm>
                  <a:off x="8156448" y="5047488"/>
                  <a:ext cx="146304" cy="146304"/>
                </a:xfrm>
                <a:prstGeom prst="rect">
                  <a:avLst/>
                </a:prstGeom>
                <a:solidFill>
                  <a:schemeClr val="tx1"/>
                </a:solidFill>
                <a:ln w="25400" cap="flat" cmpd="sng" algn="ctr">
                  <a:no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a:latin typeface="Calibri" panose="020F0502020204030204" pitchFamily="34" charset="0"/>
                    <a:ea typeface="CMU Bright" panose="02000603000000000000" pitchFamily="2" charset="0"/>
                    <a:cs typeface="Calibri" panose="020F0502020204030204" pitchFamily="34" charset="0"/>
                  </a:endParaRPr>
                </a:p>
              </p:txBody>
            </p:sp>
            <p:sp>
              <p:nvSpPr>
                <p:cNvPr id="70" name="Rectangle 69"/>
                <p:cNvSpPr/>
                <p:nvPr/>
              </p:nvSpPr>
              <p:spPr bwMode="auto">
                <a:xfrm>
                  <a:off x="841248" y="5047488"/>
                  <a:ext cx="146304" cy="146304"/>
                </a:xfrm>
                <a:prstGeom prst="rect">
                  <a:avLst/>
                </a:prstGeom>
                <a:solidFill>
                  <a:schemeClr val="tx1"/>
                </a:solidFill>
                <a:ln w="25400" cap="flat" cmpd="sng" algn="ctr">
                  <a:no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000" dirty="0">
                    <a:latin typeface="Calibri" panose="020F0502020204030204" pitchFamily="34" charset="0"/>
                    <a:ea typeface="CMU Bright" panose="02000603000000000000" pitchFamily="2" charset="0"/>
                    <a:cs typeface="Calibri" panose="020F0502020204030204" pitchFamily="34" charset="0"/>
                  </a:endParaRPr>
                </a:p>
              </p:txBody>
            </p:sp>
          </p:grpSp>
          <p:sp>
            <p:nvSpPr>
              <p:cNvPr id="67" name="TextBox 66"/>
              <p:cNvSpPr txBox="1"/>
              <p:nvPr/>
            </p:nvSpPr>
            <p:spPr>
              <a:xfrm>
                <a:off x="6133684" y="3750564"/>
                <a:ext cx="2022764" cy="369332"/>
              </a:xfrm>
              <a:prstGeom prst="rect">
                <a:avLst/>
              </a:prstGeom>
              <a:noFill/>
            </p:spPr>
            <p:txBody>
              <a:bodyPr wrap="square" rtlCol="0">
                <a:spAutoFit/>
              </a:bodyPr>
              <a:lstStyle/>
              <a:p>
                <a:pPr algn="r"/>
                <a:r>
                  <a:rPr lang="en-US" dirty="0" err="1">
                    <a:latin typeface="Calibri" panose="020F0502020204030204" pitchFamily="34" charset="0"/>
                    <a:ea typeface="CMU Bright" panose="02000603000000000000" pitchFamily="2" charset="0"/>
                    <a:cs typeface="Calibri" panose="020F0502020204030204" pitchFamily="34" charset="0"/>
                  </a:rPr>
                  <a:t>ethernet</a:t>
                </a: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 name="Group 4"/>
            <p:cNvGrpSpPr/>
            <p:nvPr/>
          </p:nvGrpSpPr>
          <p:grpSpPr>
            <a:xfrm>
              <a:off x="1463040" y="3749040"/>
              <a:ext cx="1645920" cy="1097280"/>
              <a:chOff x="1463040" y="3749040"/>
              <a:chExt cx="1645920" cy="1097280"/>
            </a:xfrm>
          </p:grpSpPr>
          <p:sp>
            <p:nvSpPr>
              <p:cNvPr id="71" name="Rectangle 70"/>
              <p:cNvSpPr/>
              <p:nvPr/>
            </p:nvSpPr>
            <p:spPr bwMode="auto">
              <a:xfrm>
                <a:off x="1463040" y="4023360"/>
                <a:ext cx="1097280" cy="548640"/>
              </a:xfrm>
              <a:prstGeom prst="rect">
                <a:avLst/>
              </a:prstGeom>
              <a:solidFill>
                <a:srgbClr val="0066FF">
                  <a:alpha val="7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solidFill>
                      <a:schemeClr val="bg1"/>
                    </a:solidFill>
                    <a:latin typeface="Calibri" panose="020F0502020204030204" pitchFamily="34" charset="0"/>
                    <a:ea typeface="CMU Bright" panose="02000603000000000000" pitchFamily="2" charset="0"/>
                    <a:cs typeface="Calibri" panose="020F0502020204030204" pitchFamily="34" charset="0"/>
                  </a:rPr>
                  <a:t>router</a:t>
                </a:r>
                <a:endParaRPr lang="en-US" b="1" dirty="0">
                  <a:solidFill>
                    <a:schemeClr val="bg1"/>
                  </a:solidFill>
                  <a:latin typeface="Calibri" panose="020F0502020204030204" pitchFamily="34" charset="0"/>
                  <a:ea typeface="CMU Bright" panose="02000603000000000000" pitchFamily="2" charset="0"/>
                  <a:cs typeface="Calibri" panose="020F0502020204030204" pitchFamily="34" charset="0"/>
                </a:endParaRPr>
              </a:p>
            </p:txBody>
          </p:sp>
          <p:cxnSp>
            <p:nvCxnSpPr>
              <p:cNvPr id="72" name="Straight Connector 71"/>
              <p:cNvCxnSpPr/>
              <p:nvPr/>
            </p:nvCxnSpPr>
            <p:spPr bwMode="auto">
              <a:xfrm>
                <a:off x="2011680" y="3749040"/>
                <a:ext cx="0" cy="274320"/>
              </a:xfrm>
              <a:prstGeom prst="line">
                <a:avLst/>
              </a:prstGeom>
              <a:noFill/>
              <a:ln w="50800" cap="flat" cmpd="sng" algn="ctr">
                <a:solidFill>
                  <a:schemeClr val="accent1"/>
                </a:solidFill>
                <a:prstDash val="solid"/>
                <a:round/>
                <a:headEnd type="none" w="med" len="med"/>
                <a:tailEnd type="none" w="med" len="med"/>
              </a:ln>
              <a:effectLst/>
            </p:spPr>
          </p:cxnSp>
          <p:cxnSp>
            <p:nvCxnSpPr>
              <p:cNvPr id="73" name="Straight Connector 72"/>
              <p:cNvCxnSpPr/>
              <p:nvPr/>
            </p:nvCxnSpPr>
            <p:spPr bwMode="auto">
              <a:xfrm>
                <a:off x="2011680" y="4572000"/>
                <a:ext cx="0" cy="274320"/>
              </a:xfrm>
              <a:prstGeom prst="line">
                <a:avLst/>
              </a:prstGeom>
              <a:noFill/>
              <a:ln w="50800" cap="flat" cmpd="sng" algn="ctr">
                <a:solidFill>
                  <a:schemeClr val="accent1"/>
                </a:solidFill>
                <a:prstDash val="solid"/>
                <a:round/>
                <a:headEnd type="none" w="med" len="med"/>
                <a:tailEnd type="none" w="med" len="med"/>
              </a:ln>
              <a:effectLst/>
            </p:spPr>
          </p:cxnSp>
          <p:sp>
            <p:nvSpPr>
              <p:cNvPr id="74" name="TextBox 73"/>
              <p:cNvSpPr txBox="1"/>
              <p:nvPr/>
            </p:nvSpPr>
            <p:spPr>
              <a:xfrm>
                <a:off x="2011680" y="3749040"/>
                <a:ext cx="1097280" cy="274320"/>
              </a:xfrm>
              <a:prstGeom prst="rect">
                <a:avLst/>
              </a:prstGeom>
              <a:noFill/>
            </p:spPr>
            <p:txBody>
              <a:bodyPr wrap="square" lIns="0" tIns="0" rIns="0" bIns="0" rtlCol="0" anchor="ctr" anchorCtr="0">
                <a:no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128.95.10.1</a:t>
                </a:r>
              </a:p>
            </p:txBody>
          </p:sp>
          <p:sp>
            <p:nvSpPr>
              <p:cNvPr id="75" name="TextBox 74"/>
              <p:cNvSpPr txBox="1"/>
              <p:nvPr/>
            </p:nvSpPr>
            <p:spPr>
              <a:xfrm>
                <a:off x="2011680" y="4572000"/>
                <a:ext cx="1097280" cy="274320"/>
              </a:xfrm>
              <a:prstGeom prst="rect">
                <a:avLst/>
              </a:prstGeom>
              <a:noFill/>
            </p:spPr>
            <p:txBody>
              <a:bodyPr wrap="square" lIns="0" tIns="0" rIns="0" bIns="0" rtlCol="0" anchor="ctr" anchorCtr="0">
                <a:noAutofit/>
              </a:bodyPr>
              <a:lstStyle/>
              <a:p>
                <a:pPr algn="ctr"/>
                <a:r>
                  <a:rPr lang="en-US" sz="1200" b="1" dirty="0">
                    <a:latin typeface="Calibri" panose="020F0502020204030204" pitchFamily="34" charset="0"/>
                    <a:ea typeface="CMU Bright" panose="02000603000000000000" pitchFamily="2" charset="0"/>
                    <a:cs typeface="Calibri" panose="020F0502020204030204" pitchFamily="34" charset="0"/>
                  </a:rPr>
                  <a:t>128.95.4.1</a:t>
                </a:r>
              </a:p>
            </p:txBody>
          </p:sp>
        </p:grpSp>
      </p:grpSp>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2026080" y="3785400"/>
              <a:ext cx="6088680" cy="2802600"/>
            </p14:xfrm>
          </p:contentPart>
        </mc:Choice>
        <mc:Fallback>
          <p:pic>
            <p:nvPicPr>
              <p:cNvPr id="8" name="Ink 7"/>
              <p:cNvPicPr/>
              <p:nvPr/>
            </p:nvPicPr>
            <p:blipFill>
              <a:blip r:embed="rId4"/>
              <a:stretch>
                <a:fillRect/>
              </a:stretch>
            </p:blipFill>
            <p:spPr>
              <a:xfrm>
                <a:off x="2014560" y="3774240"/>
                <a:ext cx="6108840" cy="2818800"/>
              </a:xfrm>
              <a:prstGeom prst="rect">
                <a:avLst/>
              </a:prstGeom>
            </p:spPr>
          </p:pic>
        </mc:Fallback>
      </mc:AlternateContent>
    </p:spTree>
    <p:extLst>
      <p:ext uri="{BB962C8B-B14F-4D97-AF65-F5344CB8AC3E}">
        <p14:creationId xmlns:p14="http://schemas.microsoft.com/office/powerpoint/2010/main" val="4179511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a:t>Assignments:</a:t>
            </a:r>
          </a:p>
          <a:p>
            <a:pPr lvl="1"/>
            <a:r>
              <a:rPr lang="en-US" dirty="0" smtClean="0"/>
              <a:t>Animal Functions [submit] due Monday (1/28)</a:t>
            </a:r>
          </a:p>
          <a:p>
            <a:pPr lvl="1"/>
            <a:r>
              <a:rPr lang="en-US" dirty="0" smtClean="0"/>
              <a:t>Should start adding projects to your Portfolio ASAP</a:t>
            </a:r>
          </a:p>
        </p:txBody>
      </p:sp>
      <p:sp>
        <p:nvSpPr>
          <p:cNvPr id="4" name="Slide Number Placeholder 3"/>
          <p:cNvSpPr>
            <a:spLocks noGrp="1"/>
          </p:cNvSpPr>
          <p:nvPr>
            <p:ph type="sldNum" sz="quarter" idx="10"/>
          </p:nvPr>
        </p:nvSpPr>
        <p:spPr/>
        <p:txBody>
          <a:bodyPr/>
          <a:lstStyle/>
          <a:p>
            <a:fld id="{6940961B-239C-4B23-9F28-0B3499D3105F}" type="slidenum">
              <a:rPr lang="en-US" smtClean="0"/>
              <a:t>2</a:t>
            </a:fld>
            <a:endParaRPr lang="en-US"/>
          </a:p>
        </p:txBody>
      </p:sp>
    </p:spTree>
    <p:extLst>
      <p:ext uri="{BB962C8B-B14F-4D97-AF65-F5344CB8AC3E}">
        <p14:creationId xmlns:p14="http://schemas.microsoft.com/office/powerpoint/2010/main" val="1312298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Communication</a:t>
            </a:r>
            <a:endParaRPr lang="en-US" dirty="0"/>
          </a:p>
        </p:txBody>
      </p:sp>
      <p:sp>
        <p:nvSpPr>
          <p:cNvPr id="3" name="Content Placeholder 2"/>
          <p:cNvSpPr>
            <a:spLocks noGrp="1"/>
          </p:cNvSpPr>
          <p:nvPr>
            <p:ph idx="1"/>
          </p:nvPr>
        </p:nvSpPr>
        <p:spPr/>
        <p:txBody>
          <a:bodyPr/>
          <a:lstStyle/>
          <a:p>
            <a:pPr>
              <a:buSzPct val="100000"/>
              <a:buFont typeface="+mj-lt"/>
              <a:buAutoNum type="arabicParenR"/>
            </a:pPr>
            <a:r>
              <a:rPr lang="en-US" sz="2600" dirty="0" smtClean="0"/>
              <a:t>Break the information into lots of tiny pieces called </a:t>
            </a:r>
            <a:r>
              <a:rPr lang="en-US" sz="2600" dirty="0" smtClean="0">
                <a:solidFill>
                  <a:srgbClr val="FF0000"/>
                </a:solidFill>
              </a:rPr>
              <a:t>packets</a:t>
            </a:r>
            <a:r>
              <a:rPr lang="en-US" sz="2600" dirty="0" smtClean="0"/>
              <a:t>, about 1500 bytes long each</a:t>
            </a:r>
          </a:p>
          <a:p>
            <a:pPr>
              <a:buSzPct val="100000"/>
              <a:buFont typeface="+mj-lt"/>
              <a:buAutoNum type="arabicParenR"/>
            </a:pPr>
            <a:r>
              <a:rPr lang="en-US" sz="2600" dirty="0" smtClean="0"/>
              <a:t>Packets are sent through the network (passing through many different machines) to their destination</a:t>
            </a:r>
          </a:p>
          <a:p>
            <a:pPr>
              <a:buSzPct val="100000"/>
              <a:buFont typeface="+mj-lt"/>
              <a:buAutoNum type="arabicParenR"/>
            </a:pPr>
            <a:r>
              <a:rPr lang="en-US" sz="2600" dirty="0" smtClean="0"/>
              <a:t>The packets are reassembled on the other side</a:t>
            </a:r>
          </a:p>
        </p:txBody>
      </p:sp>
      <p:sp>
        <p:nvSpPr>
          <p:cNvPr id="4" name="Slide Number Placeholder 3"/>
          <p:cNvSpPr>
            <a:spLocks noGrp="1"/>
          </p:cNvSpPr>
          <p:nvPr>
            <p:ph type="sldNum" sz="quarter" idx="10"/>
          </p:nvPr>
        </p:nvSpPr>
        <p:spPr/>
        <p:txBody>
          <a:bodyPr/>
          <a:lstStyle/>
          <a:p>
            <a:fld id="{B33B70AA-F8E5-4A91-98A9-9375775EC2AC}" type="slidenum">
              <a:rPr lang="en-US" smtClean="0"/>
              <a:t>20</a:t>
            </a:fld>
            <a:endParaRPr lang="en-US"/>
          </a:p>
        </p:txBody>
      </p:sp>
      <p:grpSp>
        <p:nvGrpSpPr>
          <p:cNvPr id="7" name="Group 6"/>
          <p:cNvGrpSpPr/>
          <p:nvPr/>
        </p:nvGrpSpPr>
        <p:grpSpPr>
          <a:xfrm>
            <a:off x="516367" y="3657600"/>
            <a:ext cx="8482465" cy="3122515"/>
            <a:chOff x="516367" y="2638205"/>
            <a:chExt cx="8482465" cy="3122515"/>
          </a:xfrm>
        </p:grpSpPr>
        <p:pic>
          <p:nvPicPr>
            <p:cNvPr id="8" name="Picture 7">
              <a:extLst>
                <a:ext uri="{FF2B5EF4-FFF2-40B4-BE49-F238E27FC236}">
                  <a16:creationId xmlns="" xmlns:a16="http://schemas.microsoft.com/office/drawing/2014/main" id="{8FC9DA8E-77DD-9C40-A8EB-ADF87A003AF0}"/>
                </a:ext>
              </a:extLst>
            </p:cNvPr>
            <p:cNvPicPr>
              <a:picLocks noChangeAspect="1"/>
            </p:cNvPicPr>
            <p:nvPr/>
          </p:nvPicPr>
          <p:blipFill>
            <a:blip r:embed="rId2"/>
            <a:stretch>
              <a:fillRect/>
            </a:stretch>
          </p:blipFill>
          <p:spPr>
            <a:xfrm>
              <a:off x="1457601" y="2729645"/>
              <a:ext cx="7541231" cy="3031075"/>
            </a:xfrm>
            <a:prstGeom prst="rect">
              <a:avLst/>
            </a:prstGeom>
          </p:spPr>
        </p:pic>
        <p:sp>
          <p:nvSpPr>
            <p:cNvPr id="9" name="TextBox 8"/>
            <p:cNvSpPr txBox="1"/>
            <p:nvPr/>
          </p:nvSpPr>
          <p:spPr>
            <a:xfrm>
              <a:off x="516367" y="3529584"/>
              <a:ext cx="984265" cy="369332"/>
            </a:xfrm>
            <a:prstGeom prst="rect">
              <a:avLst/>
            </a:prstGeom>
            <a:noFill/>
          </p:spPr>
          <p:txBody>
            <a:bodyPr wrap="square" rtlCol="0">
              <a:spAutoFit/>
            </a:bodyPr>
            <a:lstStyle/>
            <a:p>
              <a:pPr algn="r"/>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source</a:t>
              </a:r>
            </a:p>
          </p:txBody>
        </p:sp>
        <p:sp>
          <p:nvSpPr>
            <p:cNvPr id="10" name="TextBox 9"/>
            <p:cNvSpPr txBox="1"/>
            <p:nvPr/>
          </p:nvSpPr>
          <p:spPr>
            <a:xfrm>
              <a:off x="7112598" y="2638205"/>
              <a:ext cx="1280160" cy="369332"/>
            </a:xfrm>
            <a:prstGeom prst="rect">
              <a:avLst/>
            </a:prstGeom>
            <a:noFill/>
          </p:spPr>
          <p:txBody>
            <a:bodyPr wrap="square" rtlCol="0">
              <a:spAutoFit/>
            </a:bodyPr>
            <a:lstStyle/>
            <a:p>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destination</a:t>
              </a:r>
            </a:p>
          </p:txBody>
        </p:sp>
      </p:gr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887760" y="2199240"/>
              <a:ext cx="7235640" cy="3562920"/>
            </p14:xfrm>
          </p:contentPart>
        </mc:Choice>
        <mc:Fallback>
          <p:pic>
            <p:nvPicPr>
              <p:cNvPr id="6" name="Ink 5"/>
              <p:cNvPicPr/>
              <p:nvPr/>
            </p:nvPicPr>
            <p:blipFill>
              <a:blip r:embed="rId4"/>
              <a:stretch>
                <a:fillRect/>
              </a:stretch>
            </p:blipFill>
            <p:spPr>
              <a:xfrm>
                <a:off x="878040" y="2187000"/>
                <a:ext cx="7250040" cy="3580200"/>
              </a:xfrm>
              <a:prstGeom prst="rect">
                <a:avLst/>
              </a:prstGeom>
            </p:spPr>
          </p:pic>
        </mc:Fallback>
      </mc:AlternateContent>
    </p:spTree>
    <p:extLst>
      <p:ext uri="{BB962C8B-B14F-4D97-AF65-F5344CB8AC3E}">
        <p14:creationId xmlns:p14="http://schemas.microsoft.com/office/powerpoint/2010/main" val="128705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Communication</a:t>
            </a:r>
            <a:endParaRPr lang="en-US" dirty="0"/>
          </a:p>
        </p:txBody>
      </p:sp>
      <p:sp>
        <p:nvSpPr>
          <p:cNvPr id="3" name="Content Placeholder 2"/>
          <p:cNvSpPr>
            <a:spLocks noGrp="1"/>
          </p:cNvSpPr>
          <p:nvPr>
            <p:ph idx="1"/>
          </p:nvPr>
        </p:nvSpPr>
        <p:spPr/>
        <p:txBody>
          <a:bodyPr/>
          <a:lstStyle/>
          <a:p>
            <a:r>
              <a:rPr lang="en-US" dirty="0" smtClean="0"/>
              <a:t>Packets must contain:</a:t>
            </a:r>
          </a:p>
          <a:p>
            <a:pPr lvl="1"/>
            <a:r>
              <a:rPr lang="en-US" dirty="0" smtClean="0"/>
              <a:t>Destination address</a:t>
            </a:r>
          </a:p>
          <a:p>
            <a:pPr lvl="1"/>
            <a:r>
              <a:rPr lang="en-US" dirty="0" smtClean="0"/>
              <a:t>Sequence/piece number</a:t>
            </a:r>
          </a:p>
          <a:p>
            <a:pPr lvl="1"/>
            <a:r>
              <a:rPr lang="en-US" dirty="0" smtClean="0"/>
              <a:t>Content/data</a:t>
            </a:r>
          </a:p>
        </p:txBody>
      </p:sp>
      <p:sp>
        <p:nvSpPr>
          <p:cNvPr id="4" name="Slide Number Placeholder 3"/>
          <p:cNvSpPr>
            <a:spLocks noGrp="1"/>
          </p:cNvSpPr>
          <p:nvPr>
            <p:ph type="sldNum" sz="quarter" idx="10"/>
          </p:nvPr>
        </p:nvSpPr>
        <p:spPr/>
        <p:txBody>
          <a:bodyPr/>
          <a:lstStyle/>
          <a:p>
            <a:fld id="{B33B70AA-F8E5-4A91-98A9-9375775EC2AC}" type="slidenum">
              <a:rPr lang="en-US" smtClean="0"/>
              <a:t>21</a:t>
            </a:fld>
            <a:endParaRPr lang="en-US"/>
          </a:p>
        </p:txBody>
      </p:sp>
      <p:grpSp>
        <p:nvGrpSpPr>
          <p:cNvPr id="7" name="Group 6"/>
          <p:cNvGrpSpPr/>
          <p:nvPr/>
        </p:nvGrpSpPr>
        <p:grpSpPr>
          <a:xfrm>
            <a:off x="516367" y="3657600"/>
            <a:ext cx="8482465" cy="3122515"/>
            <a:chOff x="516367" y="2638205"/>
            <a:chExt cx="8482465" cy="3122515"/>
          </a:xfrm>
        </p:grpSpPr>
        <p:pic>
          <p:nvPicPr>
            <p:cNvPr id="8" name="Picture 7">
              <a:extLst>
                <a:ext uri="{FF2B5EF4-FFF2-40B4-BE49-F238E27FC236}">
                  <a16:creationId xmlns="" xmlns:a16="http://schemas.microsoft.com/office/drawing/2014/main" id="{8FC9DA8E-77DD-9C40-A8EB-ADF87A003AF0}"/>
                </a:ext>
              </a:extLst>
            </p:cNvPr>
            <p:cNvPicPr>
              <a:picLocks noChangeAspect="1"/>
            </p:cNvPicPr>
            <p:nvPr/>
          </p:nvPicPr>
          <p:blipFill>
            <a:blip r:embed="rId2"/>
            <a:stretch>
              <a:fillRect/>
            </a:stretch>
          </p:blipFill>
          <p:spPr>
            <a:xfrm>
              <a:off x="1457601" y="2729645"/>
              <a:ext cx="7541231" cy="3031075"/>
            </a:xfrm>
            <a:prstGeom prst="rect">
              <a:avLst/>
            </a:prstGeom>
          </p:spPr>
        </p:pic>
        <p:sp>
          <p:nvSpPr>
            <p:cNvPr id="9" name="TextBox 8"/>
            <p:cNvSpPr txBox="1"/>
            <p:nvPr/>
          </p:nvSpPr>
          <p:spPr>
            <a:xfrm>
              <a:off x="516367" y="3529584"/>
              <a:ext cx="984265" cy="369332"/>
            </a:xfrm>
            <a:prstGeom prst="rect">
              <a:avLst/>
            </a:prstGeom>
            <a:noFill/>
          </p:spPr>
          <p:txBody>
            <a:bodyPr wrap="square" rtlCol="0">
              <a:spAutoFit/>
            </a:bodyPr>
            <a:lstStyle/>
            <a:p>
              <a:pPr algn="r"/>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source</a:t>
              </a:r>
            </a:p>
          </p:txBody>
        </p:sp>
        <p:sp>
          <p:nvSpPr>
            <p:cNvPr id="10" name="TextBox 9"/>
            <p:cNvSpPr txBox="1"/>
            <p:nvPr/>
          </p:nvSpPr>
          <p:spPr>
            <a:xfrm>
              <a:off x="7112598" y="2638205"/>
              <a:ext cx="1280160" cy="369332"/>
            </a:xfrm>
            <a:prstGeom prst="rect">
              <a:avLst/>
            </a:prstGeom>
            <a:noFill/>
          </p:spPr>
          <p:txBody>
            <a:bodyPr wrap="square" rtlCol="0">
              <a:spAutoFit/>
            </a:bodyPr>
            <a:lstStyle/>
            <a:p>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destination</a:t>
              </a:r>
            </a:p>
          </p:txBody>
        </p:sp>
      </p:grpSp>
      <p:graphicFrame>
        <p:nvGraphicFramePr>
          <p:cNvPr id="11" name="Table 10"/>
          <p:cNvGraphicFramePr>
            <a:graphicFrameLocks noGrp="1"/>
          </p:cNvGraphicFramePr>
          <p:nvPr>
            <p:extLst>
              <p:ext uri="{D42A27DB-BD31-4B8C-83A1-F6EECF244321}">
                <p14:modId xmlns:p14="http://schemas.microsoft.com/office/powerpoint/2010/main" val="1435971400"/>
              </p:ext>
            </p:extLst>
          </p:nvPr>
        </p:nvGraphicFramePr>
        <p:xfrm>
          <a:off x="5852160" y="1463040"/>
          <a:ext cx="2743200" cy="518160"/>
        </p:xfrm>
        <a:graphic>
          <a:graphicData uri="http://schemas.openxmlformats.org/drawingml/2006/table">
            <a:tbl>
              <a:tblPr firstRow="1" bandRow="1">
                <a:tableStyleId>{5C22544A-7EE6-4342-B048-85BDC9FD1C3A}</a:tableStyleId>
              </a:tblPr>
              <a:tblGrid>
                <a:gridCol w="914400"/>
                <a:gridCol w="365760"/>
                <a:gridCol w="1463040"/>
              </a:tblGrid>
              <a:tr h="370840">
                <a:tc>
                  <a:txBody>
                    <a:bodyPr/>
                    <a:lstStyle/>
                    <a:p>
                      <a:r>
                        <a:rPr lang="en-US" sz="2800" dirty="0" err="1" smtClean="0">
                          <a:latin typeface="Calibri" panose="020F0502020204030204" pitchFamily="34" charset="0"/>
                          <a:cs typeface="Calibri" panose="020F0502020204030204" pitchFamily="34" charset="0"/>
                        </a:rPr>
                        <a:t>addr</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data</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r>
            </a:tbl>
          </a:graphicData>
        </a:graphic>
      </p:graphicFrame>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922840" y="1694520"/>
              <a:ext cx="4579200" cy="1266120"/>
            </p14:xfrm>
          </p:contentPart>
        </mc:Choice>
        <mc:Fallback>
          <p:pic>
            <p:nvPicPr>
              <p:cNvPr id="6" name="Ink 5"/>
              <p:cNvPicPr/>
              <p:nvPr/>
            </p:nvPicPr>
            <p:blipFill>
              <a:blip r:embed="rId4"/>
              <a:stretch>
                <a:fillRect/>
              </a:stretch>
            </p:blipFill>
            <p:spPr>
              <a:xfrm>
                <a:off x="2915280" y="1687320"/>
                <a:ext cx="4594680" cy="1282680"/>
              </a:xfrm>
              <a:prstGeom prst="rect">
                <a:avLst/>
              </a:prstGeom>
            </p:spPr>
          </p:pic>
        </mc:Fallback>
      </mc:AlternateContent>
    </p:spTree>
    <p:extLst>
      <p:ext uri="{BB962C8B-B14F-4D97-AF65-F5344CB8AC3E}">
        <p14:creationId xmlns:p14="http://schemas.microsoft.com/office/powerpoint/2010/main" val="29184899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Communication</a:t>
            </a:r>
            <a:endParaRPr lang="en-US" dirty="0"/>
          </a:p>
        </p:txBody>
      </p:sp>
      <p:sp>
        <p:nvSpPr>
          <p:cNvPr id="3" name="Content Placeholder 2"/>
          <p:cNvSpPr>
            <a:spLocks noGrp="1"/>
          </p:cNvSpPr>
          <p:nvPr>
            <p:ph idx="1"/>
          </p:nvPr>
        </p:nvSpPr>
        <p:spPr/>
        <p:txBody>
          <a:bodyPr/>
          <a:lstStyle/>
          <a:p>
            <a:r>
              <a:rPr lang="en-US" dirty="0" smtClean="0"/>
              <a:t>Advantages:</a:t>
            </a:r>
          </a:p>
          <a:p>
            <a:pPr lvl="1"/>
            <a:r>
              <a:rPr lang="en-US" dirty="0" smtClean="0"/>
              <a:t>Packets can take separate routes</a:t>
            </a:r>
          </a:p>
          <a:p>
            <a:pPr lvl="2"/>
            <a:r>
              <a:rPr lang="en-US" dirty="0" smtClean="0"/>
              <a:t>Can even originate from different locations</a:t>
            </a:r>
          </a:p>
          <a:p>
            <a:pPr lvl="1"/>
            <a:r>
              <a:rPr lang="en-US" dirty="0" smtClean="0"/>
              <a:t>If packet is lost, only have to resend small amount of info</a:t>
            </a:r>
          </a:p>
        </p:txBody>
      </p:sp>
      <p:sp>
        <p:nvSpPr>
          <p:cNvPr id="4" name="Slide Number Placeholder 3"/>
          <p:cNvSpPr>
            <a:spLocks noGrp="1"/>
          </p:cNvSpPr>
          <p:nvPr>
            <p:ph type="sldNum" sz="quarter" idx="10"/>
          </p:nvPr>
        </p:nvSpPr>
        <p:spPr/>
        <p:txBody>
          <a:bodyPr/>
          <a:lstStyle/>
          <a:p>
            <a:fld id="{B33B70AA-F8E5-4A91-98A9-9375775EC2AC}" type="slidenum">
              <a:rPr lang="en-US" smtClean="0"/>
              <a:t>22</a:t>
            </a:fld>
            <a:endParaRPr lang="en-US"/>
          </a:p>
        </p:txBody>
      </p:sp>
      <p:grpSp>
        <p:nvGrpSpPr>
          <p:cNvPr id="7" name="Group 6"/>
          <p:cNvGrpSpPr/>
          <p:nvPr/>
        </p:nvGrpSpPr>
        <p:grpSpPr>
          <a:xfrm>
            <a:off x="516367" y="3657600"/>
            <a:ext cx="8482465" cy="3122515"/>
            <a:chOff x="516367" y="2638205"/>
            <a:chExt cx="8482465" cy="3122515"/>
          </a:xfrm>
        </p:grpSpPr>
        <p:pic>
          <p:nvPicPr>
            <p:cNvPr id="8" name="Picture 7">
              <a:extLst>
                <a:ext uri="{FF2B5EF4-FFF2-40B4-BE49-F238E27FC236}">
                  <a16:creationId xmlns="" xmlns:a16="http://schemas.microsoft.com/office/drawing/2014/main" id="{8FC9DA8E-77DD-9C40-A8EB-ADF87A003AF0}"/>
                </a:ext>
              </a:extLst>
            </p:cNvPr>
            <p:cNvPicPr>
              <a:picLocks noChangeAspect="1"/>
            </p:cNvPicPr>
            <p:nvPr/>
          </p:nvPicPr>
          <p:blipFill>
            <a:blip r:embed="rId2"/>
            <a:stretch>
              <a:fillRect/>
            </a:stretch>
          </p:blipFill>
          <p:spPr>
            <a:xfrm>
              <a:off x="1457601" y="2729645"/>
              <a:ext cx="7541231" cy="3031075"/>
            </a:xfrm>
            <a:prstGeom prst="rect">
              <a:avLst/>
            </a:prstGeom>
          </p:spPr>
        </p:pic>
        <p:sp>
          <p:nvSpPr>
            <p:cNvPr id="9" name="TextBox 8"/>
            <p:cNvSpPr txBox="1"/>
            <p:nvPr/>
          </p:nvSpPr>
          <p:spPr>
            <a:xfrm>
              <a:off x="516367" y="3529584"/>
              <a:ext cx="984265" cy="369332"/>
            </a:xfrm>
            <a:prstGeom prst="rect">
              <a:avLst/>
            </a:prstGeom>
            <a:noFill/>
          </p:spPr>
          <p:txBody>
            <a:bodyPr wrap="square" rtlCol="0">
              <a:spAutoFit/>
            </a:bodyPr>
            <a:lstStyle/>
            <a:p>
              <a:pPr algn="r"/>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source</a:t>
              </a:r>
            </a:p>
          </p:txBody>
        </p:sp>
        <p:sp>
          <p:nvSpPr>
            <p:cNvPr id="11" name="TextBox 10"/>
            <p:cNvSpPr txBox="1"/>
            <p:nvPr/>
          </p:nvSpPr>
          <p:spPr>
            <a:xfrm>
              <a:off x="7112598" y="2638205"/>
              <a:ext cx="1280160" cy="369332"/>
            </a:xfrm>
            <a:prstGeom prst="rect">
              <a:avLst/>
            </a:prstGeom>
            <a:noFill/>
          </p:spPr>
          <p:txBody>
            <a:bodyPr wrap="square" rtlCol="0">
              <a:spAutoFit/>
            </a:bodyPr>
            <a:lstStyle/>
            <a:p>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destination</a:t>
              </a:r>
            </a:p>
          </p:txBody>
        </p:sp>
      </p:grpSp>
      <p:graphicFrame>
        <p:nvGraphicFramePr>
          <p:cNvPr id="12" name="Table 11"/>
          <p:cNvGraphicFramePr>
            <a:graphicFrameLocks noGrp="1"/>
          </p:cNvGraphicFramePr>
          <p:nvPr>
            <p:extLst>
              <p:ext uri="{D42A27DB-BD31-4B8C-83A1-F6EECF244321}">
                <p14:modId xmlns:p14="http://schemas.microsoft.com/office/powerpoint/2010/main" val="2697382755"/>
              </p:ext>
            </p:extLst>
          </p:nvPr>
        </p:nvGraphicFramePr>
        <p:xfrm>
          <a:off x="5852160" y="1463040"/>
          <a:ext cx="2743200" cy="518160"/>
        </p:xfrm>
        <a:graphic>
          <a:graphicData uri="http://schemas.openxmlformats.org/drawingml/2006/table">
            <a:tbl>
              <a:tblPr firstRow="1" bandRow="1">
                <a:tableStyleId>{5C22544A-7EE6-4342-B048-85BDC9FD1C3A}</a:tableStyleId>
              </a:tblPr>
              <a:tblGrid>
                <a:gridCol w="914400"/>
                <a:gridCol w="365760"/>
                <a:gridCol w="1463040"/>
              </a:tblGrid>
              <a:tr h="370840">
                <a:tc>
                  <a:txBody>
                    <a:bodyPr/>
                    <a:lstStyle/>
                    <a:p>
                      <a:r>
                        <a:rPr lang="en-US" sz="2800" dirty="0" err="1" smtClean="0">
                          <a:latin typeface="Calibri" panose="020F0502020204030204" pitchFamily="34" charset="0"/>
                          <a:cs typeface="Calibri" panose="020F0502020204030204" pitchFamily="34" charset="0"/>
                        </a:rPr>
                        <a:t>addr</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data</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r>
            </a:tbl>
          </a:graphicData>
        </a:graphic>
      </p:graphicFrame>
      <mc:AlternateContent xmlns:mc="http://schemas.openxmlformats.org/markup-compatibility/2006">
        <mc:Choice xmlns:p14="http://schemas.microsoft.com/office/powerpoint/2010/main" Requires="p14">
          <p:contentPart p14:bwMode="auto" r:id="rId3">
            <p14:nvContentPartPr>
              <p14:cNvPr id="13" name="Ink 12"/>
              <p14:cNvContentPartPr/>
              <p14:nvPr/>
            </p14:nvContentPartPr>
            <p14:xfrm>
              <a:off x="3313763" y="2280499"/>
              <a:ext cx="4681800" cy="833040"/>
            </p14:xfrm>
          </p:contentPart>
        </mc:Choice>
        <mc:Fallback>
          <p:pic>
            <p:nvPicPr>
              <p:cNvPr id="13" name="Ink 12"/>
              <p:cNvPicPr/>
              <p:nvPr/>
            </p:nvPicPr>
            <p:blipFill>
              <a:blip r:embed="rId4"/>
              <a:stretch>
                <a:fillRect/>
              </a:stretch>
            </p:blipFill>
            <p:spPr>
              <a:xfrm>
                <a:off x="3307643" y="2272219"/>
                <a:ext cx="4694040" cy="848520"/>
              </a:xfrm>
              <a:prstGeom prst="rect">
                <a:avLst/>
              </a:prstGeom>
            </p:spPr>
          </p:pic>
        </mc:Fallback>
      </mc:AlternateContent>
    </p:spTree>
    <p:extLst>
      <p:ext uri="{BB962C8B-B14F-4D97-AF65-F5344CB8AC3E}">
        <p14:creationId xmlns:p14="http://schemas.microsoft.com/office/powerpoint/2010/main" val="252234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Communication</a:t>
            </a:r>
            <a:endParaRPr lang="en-US" dirty="0"/>
          </a:p>
        </p:txBody>
      </p:sp>
      <p:sp>
        <p:nvSpPr>
          <p:cNvPr id="3" name="Content Placeholder 2"/>
          <p:cNvSpPr>
            <a:spLocks noGrp="1"/>
          </p:cNvSpPr>
          <p:nvPr>
            <p:ph idx="1"/>
          </p:nvPr>
        </p:nvSpPr>
        <p:spPr/>
        <p:txBody>
          <a:bodyPr/>
          <a:lstStyle/>
          <a:p>
            <a:r>
              <a:rPr lang="en-US" dirty="0" smtClean="0"/>
              <a:t>Disadvantages:</a:t>
            </a:r>
          </a:p>
          <a:p>
            <a:pPr lvl="1"/>
            <a:r>
              <a:rPr lang="en-US" dirty="0" smtClean="0"/>
              <a:t>Extra transmission data</a:t>
            </a:r>
          </a:p>
          <a:p>
            <a:pPr lvl="2"/>
            <a:r>
              <a:rPr lang="en-US" i="1" dirty="0" smtClean="0"/>
              <a:t>e.g.</a:t>
            </a:r>
            <a:r>
              <a:rPr lang="en-US" dirty="0" smtClean="0"/>
              <a:t>  same destination address for many packets</a:t>
            </a:r>
          </a:p>
          <a:p>
            <a:pPr lvl="1"/>
            <a:r>
              <a:rPr lang="en-US" dirty="0" smtClean="0"/>
              <a:t>Every computer along a packet’s path sees the content of the packet</a:t>
            </a:r>
          </a:p>
        </p:txBody>
      </p:sp>
      <p:sp>
        <p:nvSpPr>
          <p:cNvPr id="4" name="Slide Number Placeholder 3"/>
          <p:cNvSpPr>
            <a:spLocks noGrp="1"/>
          </p:cNvSpPr>
          <p:nvPr>
            <p:ph type="sldNum" sz="quarter" idx="10"/>
          </p:nvPr>
        </p:nvSpPr>
        <p:spPr/>
        <p:txBody>
          <a:bodyPr/>
          <a:lstStyle/>
          <a:p>
            <a:fld id="{B33B70AA-F8E5-4A91-98A9-9375775EC2AC}" type="slidenum">
              <a:rPr lang="en-US" smtClean="0"/>
              <a:t>23</a:t>
            </a:fld>
            <a:endParaRPr lang="en-US"/>
          </a:p>
        </p:txBody>
      </p:sp>
      <p:grpSp>
        <p:nvGrpSpPr>
          <p:cNvPr id="12" name="Group 11"/>
          <p:cNvGrpSpPr/>
          <p:nvPr/>
        </p:nvGrpSpPr>
        <p:grpSpPr>
          <a:xfrm>
            <a:off x="516367" y="3657600"/>
            <a:ext cx="8482465" cy="3122515"/>
            <a:chOff x="516367" y="2638205"/>
            <a:chExt cx="8482465" cy="3122515"/>
          </a:xfrm>
        </p:grpSpPr>
        <p:pic>
          <p:nvPicPr>
            <p:cNvPr id="13" name="Picture 12">
              <a:extLst>
                <a:ext uri="{FF2B5EF4-FFF2-40B4-BE49-F238E27FC236}">
                  <a16:creationId xmlns="" xmlns:a16="http://schemas.microsoft.com/office/drawing/2014/main" id="{8FC9DA8E-77DD-9C40-A8EB-ADF87A003AF0}"/>
                </a:ext>
              </a:extLst>
            </p:cNvPr>
            <p:cNvPicPr>
              <a:picLocks noChangeAspect="1"/>
            </p:cNvPicPr>
            <p:nvPr/>
          </p:nvPicPr>
          <p:blipFill>
            <a:blip r:embed="rId2"/>
            <a:stretch>
              <a:fillRect/>
            </a:stretch>
          </p:blipFill>
          <p:spPr>
            <a:xfrm>
              <a:off x="1457601" y="2729645"/>
              <a:ext cx="7541231" cy="3031075"/>
            </a:xfrm>
            <a:prstGeom prst="rect">
              <a:avLst/>
            </a:prstGeom>
          </p:spPr>
        </p:pic>
        <p:sp>
          <p:nvSpPr>
            <p:cNvPr id="14" name="TextBox 13"/>
            <p:cNvSpPr txBox="1"/>
            <p:nvPr/>
          </p:nvSpPr>
          <p:spPr>
            <a:xfrm>
              <a:off x="516367" y="3529584"/>
              <a:ext cx="984265" cy="369332"/>
            </a:xfrm>
            <a:prstGeom prst="rect">
              <a:avLst/>
            </a:prstGeom>
            <a:noFill/>
          </p:spPr>
          <p:txBody>
            <a:bodyPr wrap="square" rtlCol="0">
              <a:spAutoFit/>
            </a:bodyPr>
            <a:lstStyle/>
            <a:p>
              <a:pPr algn="r"/>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source</a:t>
              </a:r>
            </a:p>
          </p:txBody>
        </p:sp>
        <p:sp>
          <p:nvSpPr>
            <p:cNvPr id="15" name="TextBox 14"/>
            <p:cNvSpPr txBox="1"/>
            <p:nvPr/>
          </p:nvSpPr>
          <p:spPr>
            <a:xfrm>
              <a:off x="7112598" y="2638205"/>
              <a:ext cx="1280160" cy="369332"/>
            </a:xfrm>
            <a:prstGeom prst="rect">
              <a:avLst/>
            </a:prstGeom>
            <a:noFill/>
          </p:spPr>
          <p:txBody>
            <a:bodyPr wrap="square" rtlCol="0">
              <a:spAutoFit/>
            </a:bodyPr>
            <a:lstStyle/>
            <a:p>
              <a:r>
                <a:rPr lang="en-US" dirty="0" smtClean="0">
                  <a:solidFill>
                    <a:srgbClr val="E2661A"/>
                  </a:solidFill>
                  <a:latin typeface="CMU Bright" panose="02000603000000000000" pitchFamily="2" charset="0"/>
                  <a:ea typeface="CMU Bright" panose="02000603000000000000" pitchFamily="2" charset="0"/>
                  <a:cs typeface="CMU Bright" panose="02000603000000000000" pitchFamily="2" charset="0"/>
                </a:rPr>
                <a:t>destination</a:t>
              </a:r>
            </a:p>
          </p:txBody>
        </p:sp>
      </p:grpSp>
      <p:graphicFrame>
        <p:nvGraphicFramePr>
          <p:cNvPr id="17" name="Table 16"/>
          <p:cNvGraphicFramePr>
            <a:graphicFrameLocks noGrp="1"/>
          </p:cNvGraphicFramePr>
          <p:nvPr>
            <p:extLst>
              <p:ext uri="{D42A27DB-BD31-4B8C-83A1-F6EECF244321}">
                <p14:modId xmlns:p14="http://schemas.microsoft.com/office/powerpoint/2010/main" val="1435971400"/>
              </p:ext>
            </p:extLst>
          </p:nvPr>
        </p:nvGraphicFramePr>
        <p:xfrm>
          <a:off x="5852160" y="1463040"/>
          <a:ext cx="2743200" cy="518160"/>
        </p:xfrm>
        <a:graphic>
          <a:graphicData uri="http://schemas.openxmlformats.org/drawingml/2006/table">
            <a:tbl>
              <a:tblPr firstRow="1" bandRow="1">
                <a:tableStyleId>{5C22544A-7EE6-4342-B048-85BDC9FD1C3A}</a:tableStyleId>
              </a:tblPr>
              <a:tblGrid>
                <a:gridCol w="914400"/>
                <a:gridCol w="365760"/>
                <a:gridCol w="1463040"/>
              </a:tblGrid>
              <a:tr h="370840">
                <a:tc>
                  <a:txBody>
                    <a:bodyPr/>
                    <a:lstStyle/>
                    <a:p>
                      <a:r>
                        <a:rPr lang="en-US" sz="2800" dirty="0" err="1" smtClean="0">
                          <a:latin typeface="Calibri" panose="020F0502020204030204" pitchFamily="34" charset="0"/>
                          <a:cs typeface="Calibri" panose="020F0502020204030204" pitchFamily="34" charset="0"/>
                        </a:rPr>
                        <a:t>addr</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c>
                  <a:txBody>
                    <a:bodyPr/>
                    <a:lstStyle/>
                    <a:p>
                      <a:r>
                        <a:rPr lang="en-US" sz="2800" dirty="0" smtClean="0">
                          <a:latin typeface="Calibri" panose="020F0502020204030204" pitchFamily="34" charset="0"/>
                          <a:cs typeface="Calibri" panose="020F0502020204030204" pitchFamily="34" charset="0"/>
                        </a:rPr>
                        <a:t>data</a:t>
                      </a:r>
                      <a:endParaRPr lang="en-US" sz="2800" dirty="0">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4B2A85"/>
                    </a:solidFill>
                  </a:tcPr>
                </a:tc>
              </a:tr>
            </a:tbl>
          </a:graphicData>
        </a:graphic>
      </p:graphicFrame>
      <p:grpSp>
        <p:nvGrpSpPr>
          <p:cNvPr id="9" name="Group 8"/>
          <p:cNvGrpSpPr/>
          <p:nvPr/>
        </p:nvGrpSpPr>
        <p:grpSpPr>
          <a:xfrm>
            <a:off x="1133528" y="1442160"/>
            <a:ext cx="5545552" cy="2086325"/>
            <a:chOff x="1133528" y="1442160"/>
            <a:chExt cx="5545552" cy="2086325"/>
          </a:xfrm>
        </p:grpSpPr>
        <mc:AlternateContent xmlns:mc="http://schemas.openxmlformats.org/markup-compatibility/2006">
          <mc:Choice xmlns:p14="http://schemas.microsoft.com/office/powerpoint/2010/main" Requires="p14">
            <p:contentPart p14:bwMode="auto" r:id="rId3">
              <p14:nvContentPartPr>
                <p14:cNvPr id="18" name="Ink 17"/>
                <p14:cNvContentPartPr/>
                <p14:nvPr/>
              </p14:nvContentPartPr>
              <p14:xfrm>
                <a:off x="1133528" y="3037805"/>
                <a:ext cx="4701240" cy="490680"/>
              </p14:xfrm>
            </p:contentPart>
          </mc:Choice>
          <mc:Fallback>
            <p:pic>
              <p:nvPicPr>
                <p:cNvPr id="18" name="Ink 17"/>
                <p:cNvPicPr/>
                <p:nvPr/>
              </p:nvPicPr>
              <p:blipFill>
                <a:blip r:embed="rId4"/>
                <a:stretch>
                  <a:fillRect/>
                </a:stretch>
              </p:blipFill>
              <p:spPr>
                <a:xfrm>
                  <a:off x="1126688" y="3030245"/>
                  <a:ext cx="471564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2490243" y="3079470"/>
                <a:ext cx="91440" cy="317520"/>
              </p14:xfrm>
            </p:contentPart>
          </mc:Choice>
          <mc:Fallback>
            <p:pic>
              <p:nvPicPr>
                <p:cNvPr id="6" name="Ink 5"/>
                <p:cNvPicPr/>
                <p:nvPr/>
              </p:nvPicPr>
              <p:blipFill>
                <a:blip r:embed="rId6"/>
                <a:stretch>
                  <a:fillRect/>
                </a:stretch>
              </p:blipFill>
              <p:spPr>
                <a:xfrm>
                  <a:off x="2480883" y="3073350"/>
                  <a:ext cx="1080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4299840" y="1670760"/>
                <a:ext cx="1487520" cy="719280"/>
              </p14:xfrm>
            </p:contentPart>
          </mc:Choice>
          <mc:Fallback>
            <p:pic>
              <p:nvPicPr>
                <p:cNvPr id="7" name="Ink 6"/>
                <p:cNvPicPr/>
                <p:nvPr/>
              </p:nvPicPr>
              <p:blipFill>
                <a:blip r:embed="rId8"/>
                <a:stretch>
                  <a:fillRect/>
                </a:stretch>
              </p:blipFill>
              <p:spPr>
                <a:xfrm>
                  <a:off x="4293360" y="1662120"/>
                  <a:ext cx="150300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p14:cNvContentPartPr/>
                <p14:nvPr/>
              </p14:nvContentPartPr>
              <p14:xfrm>
                <a:off x="5860080" y="1442160"/>
                <a:ext cx="819000" cy="585000"/>
              </p14:xfrm>
            </p:contentPart>
          </mc:Choice>
          <mc:Fallback>
            <p:pic>
              <p:nvPicPr>
                <p:cNvPr id="8" name="Ink 7"/>
                <p:cNvPicPr/>
                <p:nvPr/>
              </p:nvPicPr>
              <p:blipFill>
                <a:blip r:embed="rId10"/>
                <a:stretch>
                  <a:fillRect/>
                </a:stretch>
              </p:blipFill>
              <p:spPr>
                <a:xfrm>
                  <a:off x="5852520" y="1434600"/>
                  <a:ext cx="838440" cy="602280"/>
                </a:xfrm>
                <a:prstGeom prst="rect">
                  <a:avLst/>
                </a:prstGeom>
              </p:spPr>
            </p:pic>
          </mc:Fallback>
        </mc:AlternateContent>
      </p:grpSp>
    </p:spTree>
    <p:extLst>
      <p:ext uri="{BB962C8B-B14F-4D97-AF65-F5344CB8AC3E}">
        <p14:creationId xmlns:p14="http://schemas.microsoft.com/office/powerpoint/2010/main" val="3083535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System</a:t>
            </a:r>
            <a:endParaRPr lang="en-US" dirty="0"/>
          </a:p>
        </p:txBody>
      </p:sp>
      <p:sp>
        <p:nvSpPr>
          <p:cNvPr id="3" name="Content Placeholder 2"/>
          <p:cNvSpPr>
            <a:spLocks noGrp="1"/>
          </p:cNvSpPr>
          <p:nvPr>
            <p:ph idx="1"/>
          </p:nvPr>
        </p:nvSpPr>
        <p:spPr/>
        <p:txBody>
          <a:bodyPr/>
          <a:lstStyle/>
          <a:p>
            <a:r>
              <a:rPr lang="en-US" dirty="0" smtClean="0"/>
              <a:t>Remembering IP addresses would be brutal for humans</a:t>
            </a:r>
          </a:p>
          <a:p>
            <a:pPr lvl="1"/>
            <a:r>
              <a:rPr lang="en-US" dirty="0" smtClean="0"/>
              <a:t>Instead we use domain names, which are human-readable and more flexible</a:t>
            </a:r>
          </a:p>
          <a:p>
            <a:pPr lvl="2"/>
            <a:r>
              <a:rPr lang="en-US" i="1" dirty="0" smtClean="0"/>
              <a:t>e.g.</a:t>
            </a:r>
            <a:r>
              <a:rPr lang="en-US" dirty="0" smtClean="0"/>
              <a:t>  </a:t>
            </a:r>
            <a:r>
              <a:rPr lang="en-US" dirty="0" smtClean="0">
                <a:latin typeface="Courier New" panose="02070309020205020404" pitchFamily="49" charset="0"/>
                <a:cs typeface="Courier New" panose="02070309020205020404" pitchFamily="49" charset="0"/>
              </a:rPr>
              <a:t>cs.washington.edu</a:t>
            </a:r>
            <a:r>
              <a:rPr lang="en-US" dirty="0" smtClean="0"/>
              <a:t> instead of 128.208.3.88</a:t>
            </a:r>
          </a:p>
          <a:p>
            <a:pPr lvl="2"/>
            <a:endParaRPr lang="en-US" dirty="0"/>
          </a:p>
          <a:p>
            <a:r>
              <a:rPr lang="en-US" dirty="0" smtClean="0"/>
              <a:t>Computers find IP address for a domain name from the </a:t>
            </a:r>
            <a:r>
              <a:rPr lang="en-US" dirty="0" smtClean="0">
                <a:solidFill>
                  <a:srgbClr val="FF0000"/>
                </a:solidFill>
              </a:rPr>
              <a:t>domain name system </a:t>
            </a:r>
            <a:r>
              <a:rPr lang="en-US" dirty="0" smtClean="0"/>
              <a:t>(DNS)</a:t>
            </a:r>
          </a:p>
          <a:p>
            <a:pPr lvl="1"/>
            <a:r>
              <a:rPr lang="en-US" dirty="0" smtClean="0"/>
              <a:t>Another computer that acts as an IP address book</a:t>
            </a:r>
          </a:p>
          <a:p>
            <a:pPr lvl="2"/>
            <a:r>
              <a:rPr lang="en-US" dirty="0" smtClean="0"/>
              <a:t>Your computer </a:t>
            </a:r>
            <a:r>
              <a:rPr lang="en-US" i="1" dirty="0" smtClean="0"/>
              <a:t>does</a:t>
            </a:r>
            <a:r>
              <a:rPr lang="en-US" dirty="0" smtClean="0"/>
              <a:t> need to know the IP address of the DNS server</a:t>
            </a:r>
          </a:p>
          <a:p>
            <a:pPr lvl="1"/>
            <a:r>
              <a:rPr lang="en-US" dirty="0" smtClean="0"/>
              <a:t>DNS is an automatic directory search – it’s huge!</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24</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079440" y="1840000"/>
              <a:ext cx="2659680" cy="1339560"/>
            </p14:xfrm>
          </p:contentPart>
        </mc:Choice>
        <mc:Fallback>
          <p:pic>
            <p:nvPicPr>
              <p:cNvPr id="5" name="Ink 4"/>
              <p:cNvPicPr/>
              <p:nvPr/>
            </p:nvPicPr>
            <p:blipFill>
              <a:blip r:embed="rId3"/>
              <a:stretch>
                <a:fillRect/>
              </a:stretch>
            </p:blipFill>
            <p:spPr>
              <a:xfrm>
                <a:off x="3069000" y="1831360"/>
                <a:ext cx="2682360" cy="1361160"/>
              </a:xfrm>
              <a:prstGeom prst="rect">
                <a:avLst/>
              </a:prstGeom>
            </p:spPr>
          </p:pic>
        </mc:Fallback>
      </mc:AlternateContent>
    </p:spTree>
    <p:extLst>
      <p:ext uri="{BB962C8B-B14F-4D97-AF65-F5344CB8AC3E}">
        <p14:creationId xmlns:p14="http://schemas.microsoft.com/office/powerpoint/2010/main" val="276565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Networks</a:t>
            </a:r>
          </a:p>
          <a:p>
            <a:r>
              <a:rPr lang="en-US" dirty="0" smtClean="0"/>
              <a:t>Growth of the Internet</a:t>
            </a:r>
          </a:p>
          <a:p>
            <a:r>
              <a:rPr lang="en-US" dirty="0"/>
              <a:t>Sending Information</a:t>
            </a:r>
          </a:p>
          <a:p>
            <a:r>
              <a:rPr lang="en-US" b="1" dirty="0" smtClean="0">
                <a:solidFill>
                  <a:srgbClr val="4B2A85"/>
                </a:solidFill>
              </a:rPr>
              <a:t>Encryption</a:t>
            </a:r>
          </a:p>
          <a:p>
            <a:r>
              <a:rPr lang="en-US" dirty="0"/>
              <a:t>Data Storage</a:t>
            </a:r>
          </a:p>
          <a:p>
            <a:endParaRPr lang="en-US" b="1" dirty="0">
              <a:solidFill>
                <a:srgbClr val="4B2A85"/>
              </a:solidFill>
            </a:endParaRPr>
          </a:p>
        </p:txBody>
      </p:sp>
      <p:sp>
        <p:nvSpPr>
          <p:cNvPr id="4" name="Slide Number Placeholder 3"/>
          <p:cNvSpPr>
            <a:spLocks noGrp="1"/>
          </p:cNvSpPr>
          <p:nvPr>
            <p:ph type="sldNum" sz="quarter" idx="10"/>
          </p:nvPr>
        </p:nvSpPr>
        <p:spPr/>
        <p:txBody>
          <a:bodyPr/>
          <a:lstStyle/>
          <a:p>
            <a:fld id="{B33B70AA-F8E5-4A91-98A9-9375775EC2AC}" type="slidenum">
              <a:rPr lang="en-US" smtClean="0"/>
              <a:t>25</a:t>
            </a:fld>
            <a:endParaRPr lang="en-US"/>
          </a:p>
        </p:txBody>
      </p:sp>
      <p:sp>
        <p:nvSpPr>
          <p:cNvPr id="6" name="Rounded Rectangle 5"/>
          <p:cNvSpPr/>
          <p:nvPr/>
        </p:nvSpPr>
        <p:spPr bwMode="auto">
          <a:xfrm>
            <a:off x="2286000" y="4389120"/>
            <a:ext cx="4572000" cy="1645920"/>
          </a:xfrm>
          <a:prstGeom prst="roundRect">
            <a:avLst/>
          </a:prstGeom>
          <a:noFill/>
          <a:ln w="38100" cap="flat" cmpd="sng" algn="ctr">
            <a:solidFill>
              <a:srgbClr val="4B2A85"/>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smtClean="0">
                <a:solidFill>
                  <a:srgbClr val="4B2A85"/>
                </a:solidFill>
                <a:latin typeface="Calibri" pitchFamily="34" charset="0"/>
              </a:rPr>
              <a:t>The following slides are </a:t>
            </a:r>
            <a:r>
              <a:rPr lang="en-US" sz="2400" dirty="0">
                <a:solidFill>
                  <a:srgbClr val="4B2A85"/>
                </a:solidFill>
                <a:latin typeface="Calibri" pitchFamily="34" charset="0"/>
              </a:rPr>
              <a:t>curtesy of </a:t>
            </a:r>
            <a:r>
              <a:rPr lang="en-US" sz="2400" dirty="0" smtClean="0">
                <a:solidFill>
                  <a:srgbClr val="4B2A85"/>
                </a:solidFill>
                <a:latin typeface="Calibri" pitchFamily="34" charset="0"/>
              </a:rPr>
              <a:t/>
            </a:r>
            <a:br>
              <a:rPr lang="en-US" sz="2400" dirty="0" smtClean="0">
                <a:solidFill>
                  <a:srgbClr val="4B2A85"/>
                </a:solidFill>
                <a:latin typeface="Calibri" pitchFamily="34" charset="0"/>
              </a:rPr>
            </a:br>
            <a:r>
              <a:rPr lang="en-US" sz="2400" dirty="0" smtClean="0">
                <a:solidFill>
                  <a:srgbClr val="4B2A85"/>
                </a:solidFill>
                <a:latin typeface="Calibri" pitchFamily="34" charset="0"/>
              </a:rPr>
              <a:t>Prof</a:t>
            </a:r>
            <a:r>
              <a:rPr lang="en-US" sz="2400" dirty="0">
                <a:solidFill>
                  <a:srgbClr val="4B2A85"/>
                </a:solidFill>
                <a:latin typeface="Calibri" pitchFamily="34" charset="0"/>
              </a:rPr>
              <a:t>. </a:t>
            </a:r>
            <a:r>
              <a:rPr lang="en-US" sz="2400" dirty="0" err="1">
                <a:solidFill>
                  <a:srgbClr val="4B2A85"/>
                </a:solidFill>
                <a:latin typeface="Calibri" pitchFamily="34" charset="0"/>
              </a:rPr>
              <a:t>Franzi</a:t>
            </a:r>
            <a:r>
              <a:rPr lang="en-US" sz="2400" dirty="0">
                <a:solidFill>
                  <a:srgbClr val="4B2A85"/>
                </a:solidFill>
                <a:latin typeface="Calibri" pitchFamily="34" charset="0"/>
              </a:rPr>
              <a:t> </a:t>
            </a:r>
            <a:r>
              <a:rPr lang="en-US" sz="2400" dirty="0" err="1">
                <a:solidFill>
                  <a:srgbClr val="4B2A85"/>
                </a:solidFill>
                <a:latin typeface="Calibri" pitchFamily="34" charset="0"/>
              </a:rPr>
              <a:t>Roesner</a:t>
            </a:r>
            <a:r>
              <a:rPr lang="en-US" sz="2400" dirty="0">
                <a:solidFill>
                  <a:srgbClr val="4B2A85"/>
                </a:solidFill>
                <a:latin typeface="Calibri" pitchFamily="34" charset="0"/>
              </a:rPr>
              <a:t> and Eric Zeng from the Security and Privacy Research Lab at UW CSE</a:t>
            </a:r>
            <a:r>
              <a:rPr lang="en-US" sz="2400" dirty="0" smtClean="0">
                <a:solidFill>
                  <a:srgbClr val="4B2A85"/>
                </a:solidFill>
                <a:latin typeface="Calibri" pitchFamily="34" charset="0"/>
              </a:rPr>
              <a:t>.</a:t>
            </a:r>
            <a:endParaRPr lang="en-US" sz="2400" dirty="0">
              <a:solidFill>
                <a:srgbClr val="4B2A85"/>
              </a:solidFill>
              <a:latin typeface="Calibri" pitchFamily="34" charset="0"/>
            </a:endParaRPr>
          </a:p>
        </p:txBody>
      </p:sp>
    </p:spTree>
    <p:extLst>
      <p:ext uri="{BB962C8B-B14F-4D97-AF65-F5344CB8AC3E}">
        <p14:creationId xmlns:p14="http://schemas.microsoft.com/office/powerpoint/2010/main" val="2284646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You May Not Have Noticed</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Your communication with Google is </a:t>
            </a:r>
            <a:r>
              <a:rPr lang="en-US" dirty="0" smtClean="0">
                <a:solidFill>
                  <a:srgbClr val="FF0000"/>
                </a:solidFill>
              </a:rPr>
              <a:t>encrypted</a:t>
            </a:r>
          </a:p>
          <a:p>
            <a:r>
              <a:rPr lang="en-US" dirty="0" smtClean="0"/>
              <a:t>You know that you’re actually talking to Google (probably)</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26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658618482"/>
              </p:ext>
            </p:extLst>
          </p:nvPr>
        </p:nvGraphicFramePr>
        <p:xfrm>
          <a:off x="541338" y="1371600"/>
          <a:ext cx="8062912" cy="1816100"/>
        </p:xfrm>
        <a:graphic>
          <a:graphicData uri="http://schemas.openxmlformats.org/presentationml/2006/ole">
            <mc:AlternateContent xmlns:mc="http://schemas.openxmlformats.org/markup-compatibility/2006">
              <mc:Choice xmlns:v="urn:schemas-microsoft-com:vml" Requires="v">
                <p:oleObj spid="_x0000_s3088" r:id="rId3" imgW="8063280" imgH="1815840" progId="">
                  <p:embed/>
                </p:oleObj>
              </mc:Choice>
              <mc:Fallback>
                <p:oleObj r:id="rId3" imgW="8063280" imgH="1815840" progId="">
                  <p:embed/>
                  <p:pic>
                    <p:nvPicPr>
                      <p:cNvPr id="0" name=""/>
                      <p:cNvPicPr/>
                      <p:nvPr/>
                    </p:nvPicPr>
                    <p:blipFill>
                      <a:blip r:embed="rId4"/>
                      <a:stretch>
                        <a:fillRect/>
                      </a:stretch>
                    </p:blipFill>
                    <p:spPr>
                      <a:xfrm>
                        <a:off x="541338" y="1371600"/>
                        <a:ext cx="8062912" cy="1816100"/>
                      </a:xfrm>
                      <a:prstGeom prst="rect">
                        <a:avLst/>
                      </a:prstGeom>
                    </p:spPr>
                  </p:pic>
                </p:oleObj>
              </mc:Fallback>
            </mc:AlternateContent>
          </a:graphicData>
        </a:graphic>
      </p:graphicFrame>
      <p:grpSp>
        <p:nvGrpSpPr>
          <p:cNvPr id="11" name="Group 10"/>
          <p:cNvGrpSpPr/>
          <p:nvPr/>
        </p:nvGrpSpPr>
        <p:grpSpPr>
          <a:xfrm>
            <a:off x="1307592" y="2395728"/>
            <a:ext cx="5620265" cy="1253637"/>
            <a:chOff x="1307592" y="2395728"/>
            <a:chExt cx="5620265" cy="1253637"/>
          </a:xfrm>
        </p:grpSpPr>
        <p:cxnSp>
          <p:nvCxnSpPr>
            <p:cNvPr id="7" name="Straight Arrow Connector 6"/>
            <p:cNvCxnSpPr/>
            <p:nvPr/>
          </p:nvCxnSpPr>
          <p:spPr bwMode="auto">
            <a:xfrm flipH="1" flipV="1">
              <a:off x="1891275" y="2934235"/>
              <a:ext cx="647462" cy="417862"/>
            </a:xfrm>
            <a:prstGeom prst="straightConnector1">
              <a:avLst/>
            </a:prstGeom>
            <a:noFill/>
            <a:ln w="50800" cap="flat" cmpd="sng" algn="ctr">
              <a:solidFill>
                <a:srgbClr val="FF0000"/>
              </a:solidFill>
              <a:prstDash val="solid"/>
              <a:round/>
              <a:headEnd type="none" w="med" len="med"/>
              <a:tailEnd type="triangle"/>
            </a:ln>
            <a:effectLst/>
          </p:spPr>
        </p:cxnSp>
        <p:sp>
          <p:nvSpPr>
            <p:cNvPr id="8" name="Oval 7"/>
            <p:cNvSpPr/>
            <p:nvPr/>
          </p:nvSpPr>
          <p:spPr bwMode="auto">
            <a:xfrm>
              <a:off x="1307592" y="2395728"/>
              <a:ext cx="640080" cy="640080"/>
            </a:xfrm>
            <a:prstGeom prst="ellipse">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2000" smtClean="0">
                <a:solidFill>
                  <a:srgbClr val="C00000"/>
                </a:solidFill>
                <a:latin typeface="Calibri" charset="0"/>
                <a:ea typeface="Calibri" charset="0"/>
                <a:cs typeface="Calibri" charset="0"/>
              </a:endParaRPr>
            </a:p>
          </p:txBody>
        </p:sp>
        <p:sp>
          <p:nvSpPr>
            <p:cNvPr id="9" name="TextBox 8"/>
            <p:cNvSpPr txBox="1"/>
            <p:nvPr/>
          </p:nvSpPr>
          <p:spPr>
            <a:xfrm>
              <a:off x="2538737" y="3187700"/>
              <a:ext cx="4389120" cy="461665"/>
            </a:xfrm>
            <a:prstGeom prst="rect">
              <a:avLst/>
            </a:prstGeom>
            <a:noFill/>
          </p:spPr>
          <p:txBody>
            <a:bodyPr wrap="square" rtlCol="0">
              <a:spAutoFit/>
            </a:bodyPr>
            <a:lstStyle/>
            <a:p>
              <a:r>
                <a:rPr lang="en-US" sz="2400" dirty="0" smtClean="0">
                  <a:solidFill>
                    <a:srgbClr val="FF0000"/>
                  </a:solidFill>
                  <a:latin typeface="Calibri" pitchFamily="34" charset="0"/>
                </a:rPr>
                <a:t>What does this actually mean???</a:t>
              </a:r>
            </a:p>
          </p:txBody>
        </p:sp>
      </p:grpSp>
      <mc:AlternateContent xmlns:mc="http://schemas.openxmlformats.org/markup-compatibility/2006">
        <mc:Choice xmlns:p14="http://schemas.microsoft.com/office/powerpoint/2010/main" Requires="p14">
          <p:contentPart p14:bwMode="auto" r:id="rId5">
            <p14:nvContentPartPr>
              <p14:cNvPr id="10" name="Ink 9"/>
              <p14:cNvContentPartPr/>
              <p14:nvPr/>
            </p14:nvContentPartPr>
            <p14:xfrm>
              <a:off x="2726640" y="2277360"/>
              <a:ext cx="958320" cy="743400"/>
            </p14:xfrm>
          </p:contentPart>
        </mc:Choice>
        <mc:Fallback>
          <p:pic>
            <p:nvPicPr>
              <p:cNvPr id="10" name="Ink 9"/>
              <p:cNvPicPr/>
              <p:nvPr/>
            </p:nvPicPr>
            <p:blipFill>
              <a:blip r:embed="rId6"/>
              <a:stretch>
                <a:fillRect/>
              </a:stretch>
            </p:blipFill>
            <p:spPr>
              <a:xfrm>
                <a:off x="2713680" y="2271240"/>
                <a:ext cx="979920" cy="761760"/>
              </a:xfrm>
              <a:prstGeom prst="rect">
                <a:avLst/>
              </a:prstGeom>
            </p:spPr>
          </p:pic>
        </mc:Fallback>
      </mc:AlternateContent>
    </p:spTree>
    <p:extLst>
      <p:ext uri="{BB962C8B-B14F-4D97-AF65-F5344CB8AC3E}">
        <p14:creationId xmlns:p14="http://schemas.microsoft.com/office/powerpoint/2010/main" val="182043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Encryption?</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 y="2194560"/>
            <a:ext cx="8595360" cy="3425715"/>
          </a:xfrm>
        </p:spPr>
      </p:pic>
      <p:sp>
        <p:nvSpPr>
          <p:cNvPr id="4" name="Slide Number Placeholder 3"/>
          <p:cNvSpPr>
            <a:spLocks noGrp="1"/>
          </p:cNvSpPr>
          <p:nvPr>
            <p:ph type="sldNum" sz="quarter" idx="10"/>
          </p:nvPr>
        </p:nvSpPr>
        <p:spPr/>
        <p:txBody>
          <a:bodyPr/>
          <a:lstStyle/>
          <a:p>
            <a:fld id="{B33B70AA-F8E5-4A91-98A9-9375775EC2AC}" type="slidenum">
              <a:rPr lang="en-US" smtClean="0"/>
              <a:t>27</a:t>
            </a:fld>
            <a:endParaRPr 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59080" y="1633680"/>
              <a:ext cx="6172560" cy="847800"/>
            </p14:xfrm>
          </p:contentPart>
        </mc:Choice>
        <mc:Fallback>
          <p:pic>
            <p:nvPicPr>
              <p:cNvPr id="3" name="Ink 2"/>
              <p:cNvPicPr/>
              <p:nvPr/>
            </p:nvPicPr>
            <p:blipFill>
              <a:blip r:embed="rId4"/>
              <a:stretch>
                <a:fillRect/>
              </a:stretch>
            </p:blipFill>
            <p:spPr>
              <a:xfrm>
                <a:off x="1449000" y="1622160"/>
                <a:ext cx="619452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2149200" y="1413360"/>
              <a:ext cx="3355200" cy="574920"/>
            </p14:xfrm>
          </p:contentPart>
        </mc:Choice>
        <mc:Fallback>
          <p:pic>
            <p:nvPicPr>
              <p:cNvPr id="5" name="Ink 4"/>
              <p:cNvPicPr/>
              <p:nvPr/>
            </p:nvPicPr>
            <p:blipFill>
              <a:blip r:embed="rId6"/>
              <a:stretch>
                <a:fillRect/>
              </a:stretch>
            </p:blipFill>
            <p:spPr>
              <a:xfrm>
                <a:off x="2137320" y="1401840"/>
                <a:ext cx="3376440" cy="595440"/>
              </a:xfrm>
              <a:prstGeom prst="rect">
                <a:avLst/>
              </a:prstGeom>
            </p:spPr>
          </p:pic>
        </mc:Fallback>
      </mc:AlternateContent>
    </p:spTree>
    <p:extLst>
      <p:ext uri="{BB962C8B-B14F-4D97-AF65-F5344CB8AC3E}">
        <p14:creationId xmlns:p14="http://schemas.microsoft.com/office/powerpoint/2010/main" val="26436550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Symmetric-Key Encryption</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Use a secret key to both </a:t>
            </a:r>
            <a:r>
              <a:rPr lang="en-US" i="1" dirty="0" smtClean="0"/>
              <a:t>encrypt</a:t>
            </a:r>
            <a:r>
              <a:rPr lang="en-US" dirty="0" smtClean="0"/>
              <a:t> and </a:t>
            </a:r>
            <a:r>
              <a:rPr lang="en-US" i="1" dirty="0" smtClean="0"/>
              <a:t>decrypt </a:t>
            </a:r>
            <a:r>
              <a:rPr lang="en-US" dirty="0" smtClean="0"/>
              <a:t>the message/data</a:t>
            </a:r>
          </a:p>
          <a:p>
            <a:pPr lvl="1"/>
            <a:r>
              <a:rPr lang="en-US" dirty="0" smtClean="0"/>
              <a:t>Both parties must have access to the secret key</a:t>
            </a:r>
          </a:p>
          <a:p>
            <a:r>
              <a:rPr lang="en-US" dirty="0" smtClean="0">
                <a:solidFill>
                  <a:srgbClr val="FF0000"/>
                </a:solidFill>
              </a:rPr>
              <a:t>How do we exchange keys???</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B33B70AA-F8E5-4A91-98A9-9375775EC2AC}" type="slidenum">
              <a:rPr lang="en-US" smtClean="0"/>
              <a:t>28</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 y="1828800"/>
            <a:ext cx="8595360" cy="2209183"/>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209520" y="1040040"/>
              <a:ext cx="7416720" cy="4758120"/>
            </p14:xfrm>
          </p:contentPart>
        </mc:Choice>
        <mc:Fallback>
          <p:pic>
            <p:nvPicPr>
              <p:cNvPr id="7" name="Ink 6"/>
              <p:cNvPicPr/>
              <p:nvPr/>
            </p:nvPicPr>
            <p:blipFill>
              <a:blip r:embed="rId5"/>
              <a:stretch>
                <a:fillRect/>
              </a:stretch>
            </p:blipFill>
            <p:spPr>
              <a:xfrm>
                <a:off x="200520" y="1028160"/>
                <a:ext cx="7433640" cy="4780440"/>
              </a:xfrm>
              <a:prstGeom prst="rect">
                <a:avLst/>
              </a:prstGeom>
            </p:spPr>
          </p:pic>
        </mc:Fallback>
      </mc:AlternateContent>
    </p:spTree>
    <p:extLst>
      <p:ext uri="{BB962C8B-B14F-4D97-AF65-F5344CB8AC3E}">
        <p14:creationId xmlns:p14="http://schemas.microsoft.com/office/powerpoint/2010/main" val="262443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Encryption</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Use </a:t>
            </a:r>
            <a:r>
              <a:rPr lang="en-US" dirty="0" smtClean="0">
                <a:solidFill>
                  <a:srgbClr val="FF0000"/>
                </a:solidFill>
              </a:rPr>
              <a:t>public key encryption</a:t>
            </a:r>
            <a:r>
              <a:rPr lang="en-US" dirty="0" smtClean="0"/>
              <a:t> to bootstrap symmetric key</a:t>
            </a:r>
          </a:p>
          <a:p>
            <a:pPr lvl="1"/>
            <a:r>
              <a:rPr lang="en-US" dirty="0" smtClean="0"/>
              <a:t>Much slower to do public key encryption than symmetric</a:t>
            </a:r>
          </a:p>
          <a:p>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 y="1463040"/>
            <a:ext cx="8778240" cy="2676100"/>
          </a:xfrm>
          <a:prstGeom prst="rect">
            <a:avLst/>
          </a:prstGeom>
        </p:spPr>
      </p:pic>
      <p:grpSp>
        <p:nvGrpSpPr>
          <p:cNvPr id="15" name="Group 14"/>
          <p:cNvGrpSpPr/>
          <p:nvPr/>
        </p:nvGrpSpPr>
        <p:grpSpPr>
          <a:xfrm>
            <a:off x="3931920" y="302608"/>
            <a:ext cx="4494192" cy="1928528"/>
            <a:chOff x="3931920" y="302608"/>
            <a:chExt cx="4494192" cy="1928528"/>
          </a:xfrm>
        </p:grpSpPr>
        <p:sp>
          <p:nvSpPr>
            <p:cNvPr id="11" name="Oval 10"/>
            <p:cNvSpPr/>
            <p:nvPr/>
          </p:nvSpPr>
          <p:spPr bwMode="auto">
            <a:xfrm>
              <a:off x="3931920" y="1408176"/>
              <a:ext cx="822960" cy="822960"/>
            </a:xfrm>
            <a:prstGeom prst="ellipse">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2000" smtClean="0">
                <a:solidFill>
                  <a:srgbClr val="C00000"/>
                </a:solidFill>
                <a:latin typeface="Calibri" charset="0"/>
                <a:ea typeface="Calibri" charset="0"/>
                <a:cs typeface="Calibri" charset="0"/>
              </a:endParaRPr>
            </a:p>
          </p:txBody>
        </p:sp>
        <p:sp>
          <p:nvSpPr>
            <p:cNvPr id="12" name="TextBox 11"/>
            <p:cNvSpPr txBox="1"/>
            <p:nvPr/>
          </p:nvSpPr>
          <p:spPr>
            <a:xfrm>
              <a:off x="5682912" y="302608"/>
              <a:ext cx="2743200" cy="1200329"/>
            </a:xfrm>
            <a:prstGeom prst="rect">
              <a:avLst/>
            </a:prstGeom>
            <a:noFill/>
          </p:spPr>
          <p:txBody>
            <a:bodyPr wrap="square" rtlCol="0">
              <a:spAutoFit/>
            </a:bodyPr>
            <a:lstStyle/>
            <a:p>
              <a:pPr algn="ctr"/>
              <a:r>
                <a:rPr lang="en-US" sz="2400" dirty="0" smtClean="0">
                  <a:solidFill>
                    <a:srgbClr val="FF0000"/>
                  </a:solidFill>
                  <a:latin typeface="Calibri" pitchFamily="34" charset="0"/>
                </a:rPr>
                <a:t>How do we know that this key is really from Google???</a:t>
              </a:r>
            </a:p>
          </p:txBody>
        </p:sp>
        <p:cxnSp>
          <p:nvCxnSpPr>
            <p:cNvPr id="14" name="Straight Arrow Connector 13"/>
            <p:cNvCxnSpPr/>
            <p:nvPr/>
          </p:nvCxnSpPr>
          <p:spPr bwMode="auto">
            <a:xfrm flipH="1">
              <a:off x="4724946" y="1030709"/>
              <a:ext cx="1017837" cy="472228"/>
            </a:xfrm>
            <a:prstGeom prst="straightConnector1">
              <a:avLst/>
            </a:prstGeom>
            <a:noFill/>
            <a:ln w="38100" cap="flat" cmpd="sng" algn="ctr">
              <a:solidFill>
                <a:srgbClr val="FF0000"/>
              </a:solidFill>
              <a:prstDash val="solid"/>
              <a:round/>
              <a:headEnd type="none" w="med" len="med"/>
              <a:tailEnd type="triangle"/>
            </a:ln>
            <a:effectLst/>
          </p:spPr>
        </p:cxnSp>
      </p:grpSp>
      <p:grpSp>
        <p:nvGrpSpPr>
          <p:cNvPr id="30" name="Group 29"/>
          <p:cNvGrpSpPr/>
          <p:nvPr/>
        </p:nvGrpSpPr>
        <p:grpSpPr>
          <a:xfrm>
            <a:off x="82080" y="1899360"/>
            <a:ext cx="7687800" cy="2341440"/>
            <a:chOff x="82080" y="1899360"/>
            <a:chExt cx="7687800" cy="2341440"/>
          </a:xfrm>
        </p:grpSpPr>
        <mc:AlternateContent xmlns:mc="http://schemas.openxmlformats.org/markup-compatibility/2006">
          <mc:Choice xmlns:p14="http://schemas.microsoft.com/office/powerpoint/2010/main" Requires="p14">
            <p:contentPart p14:bwMode="auto" r:id="rId3">
              <p14:nvContentPartPr>
                <p14:cNvPr id="19" name="Ink 18"/>
                <p14:cNvContentPartPr/>
                <p14:nvPr/>
              </p14:nvContentPartPr>
              <p14:xfrm>
                <a:off x="4966200" y="1899360"/>
                <a:ext cx="212760" cy="227160"/>
              </p14:xfrm>
            </p:contentPart>
          </mc:Choice>
          <mc:Fallback>
            <p:pic>
              <p:nvPicPr>
                <p:cNvPr id="19" name="Ink 18"/>
                <p:cNvPicPr/>
                <p:nvPr/>
              </p:nvPicPr>
              <p:blipFill>
                <a:blip r:embed="rId4"/>
                <a:stretch>
                  <a:fillRect/>
                </a:stretch>
              </p:blipFill>
              <p:spPr>
                <a:xfrm>
                  <a:off x="4953600" y="1887840"/>
                  <a:ext cx="238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 name="Ink 19"/>
                <p14:cNvContentPartPr/>
                <p14:nvPr/>
              </p14:nvContentPartPr>
              <p14:xfrm>
                <a:off x="82080" y="2026800"/>
                <a:ext cx="200880" cy="256680"/>
              </p14:xfrm>
            </p:contentPart>
          </mc:Choice>
          <mc:Fallback>
            <p:pic>
              <p:nvPicPr>
                <p:cNvPr id="20" name="Ink 19"/>
                <p:cNvPicPr/>
                <p:nvPr/>
              </p:nvPicPr>
              <p:blipFill>
                <a:blip r:embed="rId6"/>
                <a:stretch>
                  <a:fillRect/>
                </a:stretch>
              </p:blipFill>
              <p:spPr>
                <a:xfrm>
                  <a:off x="69480" y="2015280"/>
                  <a:ext cx="2271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p14:cNvContentPartPr/>
                <p14:nvPr/>
              </p14:nvContentPartPr>
              <p14:xfrm>
                <a:off x="5430240" y="2410920"/>
                <a:ext cx="564120" cy="403920"/>
              </p14:xfrm>
            </p:contentPart>
          </mc:Choice>
          <mc:Fallback>
            <p:pic>
              <p:nvPicPr>
                <p:cNvPr id="21" name="Ink 20"/>
                <p:cNvPicPr/>
                <p:nvPr/>
              </p:nvPicPr>
              <p:blipFill>
                <a:blip r:embed="rId8"/>
                <a:stretch>
                  <a:fillRect/>
                </a:stretch>
              </p:blipFill>
              <p:spPr>
                <a:xfrm>
                  <a:off x="5422680" y="2401920"/>
                  <a:ext cx="5817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p14:cNvContentPartPr/>
                <p14:nvPr/>
              </p14:nvContentPartPr>
              <p14:xfrm>
                <a:off x="5992920" y="2387880"/>
                <a:ext cx="343080" cy="502200"/>
              </p14:xfrm>
            </p:contentPart>
          </mc:Choice>
          <mc:Fallback>
            <p:pic>
              <p:nvPicPr>
                <p:cNvPr id="22" name="Ink 21"/>
                <p:cNvPicPr/>
                <p:nvPr/>
              </p:nvPicPr>
              <p:blipFill>
                <a:blip r:embed="rId10"/>
                <a:stretch>
                  <a:fillRect/>
                </a:stretch>
              </p:blipFill>
              <p:spPr>
                <a:xfrm>
                  <a:off x="5981040" y="2374560"/>
                  <a:ext cx="36900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p14:cNvContentPartPr/>
                <p14:nvPr/>
              </p14:nvContentPartPr>
              <p14:xfrm>
                <a:off x="2072160" y="2436480"/>
                <a:ext cx="629280" cy="354600"/>
              </p14:xfrm>
            </p:contentPart>
          </mc:Choice>
          <mc:Fallback>
            <p:pic>
              <p:nvPicPr>
                <p:cNvPr id="23" name="Ink 22"/>
                <p:cNvPicPr/>
                <p:nvPr/>
              </p:nvPicPr>
              <p:blipFill>
                <a:blip r:embed="rId12"/>
                <a:stretch>
                  <a:fillRect/>
                </a:stretch>
              </p:blipFill>
              <p:spPr>
                <a:xfrm>
                  <a:off x="2061360" y="2426400"/>
                  <a:ext cx="6508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Ink 23"/>
                <p14:cNvContentPartPr/>
                <p14:nvPr/>
              </p14:nvContentPartPr>
              <p14:xfrm>
                <a:off x="2325960" y="2466000"/>
                <a:ext cx="590760" cy="640440"/>
              </p14:xfrm>
            </p:contentPart>
          </mc:Choice>
          <mc:Fallback>
            <p:pic>
              <p:nvPicPr>
                <p:cNvPr id="24" name="Ink 23"/>
                <p:cNvPicPr/>
                <p:nvPr/>
              </p:nvPicPr>
              <p:blipFill>
                <a:blip r:embed="rId14"/>
                <a:stretch>
                  <a:fillRect/>
                </a:stretch>
              </p:blipFill>
              <p:spPr>
                <a:xfrm>
                  <a:off x="2313720" y="2454480"/>
                  <a:ext cx="6152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5" name="Ink 24"/>
                <p14:cNvContentPartPr/>
                <p14:nvPr/>
              </p14:nvContentPartPr>
              <p14:xfrm>
                <a:off x="6336720" y="2635560"/>
                <a:ext cx="1379520" cy="226080"/>
              </p14:xfrm>
            </p:contentPart>
          </mc:Choice>
          <mc:Fallback>
            <p:pic>
              <p:nvPicPr>
                <p:cNvPr id="25" name="Ink 24"/>
                <p:cNvPicPr/>
                <p:nvPr/>
              </p:nvPicPr>
              <p:blipFill>
                <a:blip r:embed="rId16"/>
                <a:stretch>
                  <a:fillRect/>
                </a:stretch>
              </p:blipFill>
              <p:spPr>
                <a:xfrm>
                  <a:off x="6329160" y="2626200"/>
                  <a:ext cx="13942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p14:cNvContentPartPr/>
                <p14:nvPr/>
              </p14:nvContentPartPr>
              <p14:xfrm>
                <a:off x="7479000" y="2496600"/>
                <a:ext cx="290880" cy="400320"/>
              </p14:xfrm>
            </p:contentPart>
          </mc:Choice>
          <mc:Fallback>
            <p:pic>
              <p:nvPicPr>
                <p:cNvPr id="26" name="Ink 25"/>
                <p:cNvPicPr/>
                <p:nvPr/>
              </p:nvPicPr>
              <p:blipFill>
                <a:blip r:embed="rId18"/>
                <a:stretch>
                  <a:fillRect/>
                </a:stretch>
              </p:blipFill>
              <p:spPr>
                <a:xfrm>
                  <a:off x="7467120" y="2486520"/>
                  <a:ext cx="31248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Ink 26"/>
                <p14:cNvContentPartPr/>
                <p14:nvPr/>
              </p14:nvContentPartPr>
              <p14:xfrm>
                <a:off x="4098240" y="3973680"/>
                <a:ext cx="224280" cy="267120"/>
              </p14:xfrm>
            </p:contentPart>
          </mc:Choice>
          <mc:Fallback>
            <p:pic>
              <p:nvPicPr>
                <p:cNvPr id="27" name="Ink 26"/>
                <p:cNvPicPr/>
                <p:nvPr/>
              </p:nvPicPr>
              <p:blipFill>
                <a:blip r:embed="rId20"/>
                <a:stretch>
                  <a:fillRect/>
                </a:stretch>
              </p:blipFill>
              <p:spPr>
                <a:xfrm>
                  <a:off x="4086360" y="3963600"/>
                  <a:ext cx="249120" cy="289440"/>
                </a:xfrm>
                <a:prstGeom prst="rect">
                  <a:avLst/>
                </a:prstGeom>
              </p:spPr>
            </p:pic>
          </mc:Fallback>
        </mc:AlternateContent>
      </p:grpSp>
      <p:grpSp>
        <p:nvGrpSpPr>
          <p:cNvPr id="31" name="Group 30"/>
          <p:cNvGrpSpPr/>
          <p:nvPr/>
        </p:nvGrpSpPr>
        <p:grpSpPr>
          <a:xfrm>
            <a:off x="435600" y="5324400"/>
            <a:ext cx="8526960" cy="1446045"/>
            <a:chOff x="435600" y="5324400"/>
            <a:chExt cx="8526960" cy="1446045"/>
          </a:xfrm>
        </p:grpSpPr>
        <mc:AlternateContent xmlns:mc="http://schemas.openxmlformats.org/markup-compatibility/2006">
          <mc:Choice xmlns:p14="http://schemas.microsoft.com/office/powerpoint/2010/main" Requires="p14">
            <p:contentPart p14:bwMode="auto" r:id="rId21">
              <p14:nvContentPartPr>
                <p14:cNvPr id="28" name="Ink 27"/>
                <p14:cNvContentPartPr/>
                <p14:nvPr/>
              </p14:nvContentPartPr>
              <p14:xfrm>
                <a:off x="435600" y="5324400"/>
                <a:ext cx="8318880" cy="1446045"/>
              </p14:xfrm>
            </p:contentPart>
          </mc:Choice>
          <mc:Fallback>
            <p:pic>
              <p:nvPicPr>
                <p:cNvPr id="28" name="Ink 27"/>
                <p:cNvPicPr/>
                <p:nvPr/>
              </p:nvPicPr>
              <p:blipFill>
                <a:blip r:embed="rId22"/>
                <a:stretch>
                  <a:fillRect/>
                </a:stretch>
              </p:blipFill>
              <p:spPr>
                <a:xfrm>
                  <a:off x="423360" y="5315040"/>
                  <a:ext cx="8340840" cy="146656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9" name="Ink 28"/>
                <p14:cNvContentPartPr/>
                <p14:nvPr/>
              </p14:nvContentPartPr>
              <p14:xfrm>
                <a:off x="8462880" y="6083640"/>
                <a:ext cx="499680" cy="81360"/>
              </p14:xfrm>
            </p:contentPart>
          </mc:Choice>
          <mc:Fallback>
            <p:pic>
              <p:nvPicPr>
                <p:cNvPr id="29" name="Ink 28"/>
                <p:cNvPicPr/>
                <p:nvPr/>
              </p:nvPicPr>
              <p:blipFill>
                <a:blip r:embed="rId24"/>
                <a:stretch>
                  <a:fillRect/>
                </a:stretch>
              </p:blipFill>
              <p:spPr>
                <a:xfrm>
                  <a:off x="8451000" y="6071760"/>
                  <a:ext cx="519480" cy="104040"/>
                </a:xfrm>
                <a:prstGeom prst="rect">
                  <a:avLst/>
                </a:prstGeom>
              </p:spPr>
            </p:pic>
          </mc:Fallback>
        </mc:AlternateContent>
      </p:grpSp>
    </p:spTree>
    <p:extLst>
      <p:ext uri="{BB962C8B-B14F-4D97-AF65-F5344CB8AC3E}">
        <p14:creationId xmlns:p14="http://schemas.microsoft.com/office/powerpoint/2010/main" val="294619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solidFill>
                  <a:srgbClr val="4B2A85"/>
                </a:solidFill>
              </a:rPr>
              <a:t>Networks</a:t>
            </a:r>
          </a:p>
          <a:p>
            <a:r>
              <a:rPr lang="en-US" dirty="0" smtClean="0"/>
              <a:t>Growth of the Internet</a:t>
            </a:r>
          </a:p>
          <a:p>
            <a:r>
              <a:rPr lang="en-US" dirty="0" smtClean="0"/>
              <a:t>Sending Information</a:t>
            </a:r>
          </a:p>
          <a:p>
            <a:r>
              <a:rPr lang="en-US" dirty="0" smtClean="0"/>
              <a:t>Encryption</a:t>
            </a:r>
          </a:p>
        </p:txBody>
      </p:sp>
      <p:sp>
        <p:nvSpPr>
          <p:cNvPr id="4" name="Slide Number Placeholder 3"/>
          <p:cNvSpPr>
            <a:spLocks noGrp="1"/>
          </p:cNvSpPr>
          <p:nvPr>
            <p:ph type="sldNum" sz="quarter" idx="10"/>
          </p:nvPr>
        </p:nvSpPr>
        <p:spPr/>
        <p:txBody>
          <a:bodyPr/>
          <a:lstStyle/>
          <a:p>
            <a:fld id="{B33B70AA-F8E5-4A91-98A9-9375775EC2AC}" type="slidenum">
              <a:rPr lang="en-US" smtClean="0"/>
              <a:t>3</a:t>
            </a:fld>
            <a:endParaRPr lang="en-US"/>
          </a:p>
        </p:txBody>
      </p:sp>
    </p:spTree>
    <p:extLst>
      <p:ext uri="{BB962C8B-B14F-4D97-AF65-F5344CB8AC3E}">
        <p14:creationId xmlns:p14="http://schemas.microsoft.com/office/powerpoint/2010/main" val="207172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Authorities</a:t>
            </a:r>
            <a:endParaRPr lang="en-US" dirty="0"/>
          </a:p>
        </p:txBody>
      </p:sp>
      <p:sp>
        <p:nvSpPr>
          <p:cNvPr id="3" name="Content Placeholder 2"/>
          <p:cNvSpPr>
            <a:spLocks noGrp="1"/>
          </p:cNvSpPr>
          <p:nvPr>
            <p:ph idx="1"/>
          </p:nvPr>
        </p:nvSpPr>
        <p:spPr>
          <a:ln>
            <a:noFill/>
          </a:ln>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r>
              <a:rPr lang="en-US" dirty="0" smtClean="0"/>
              <a:t>Your browser knows some trusted authorities!</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30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1371600"/>
            <a:ext cx="8778240" cy="353245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017160" y="1237320"/>
              <a:ext cx="4440960" cy="4767480"/>
            </p14:xfrm>
          </p:contentPart>
        </mc:Choice>
        <mc:Fallback>
          <p:pic>
            <p:nvPicPr>
              <p:cNvPr id="6" name="Ink 5"/>
              <p:cNvPicPr/>
              <p:nvPr/>
            </p:nvPicPr>
            <p:blipFill>
              <a:blip r:embed="rId4"/>
              <a:stretch>
                <a:fillRect/>
              </a:stretch>
            </p:blipFill>
            <p:spPr>
              <a:xfrm>
                <a:off x="3006360" y="1225440"/>
                <a:ext cx="4460040" cy="4791600"/>
              </a:xfrm>
              <a:prstGeom prst="rect">
                <a:avLst/>
              </a:prstGeom>
            </p:spPr>
          </p:pic>
        </mc:Fallback>
      </mc:AlternateContent>
    </p:spTree>
    <p:extLst>
      <p:ext uri="{BB962C8B-B14F-4D97-AF65-F5344CB8AC3E}">
        <p14:creationId xmlns:p14="http://schemas.microsoft.com/office/powerpoint/2010/main" val="1321190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Trusted(?) Certificate Authorities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370" y="1362075"/>
            <a:ext cx="6969134" cy="4972050"/>
          </a:xfrm>
        </p:spPr>
      </p:pic>
      <p:sp>
        <p:nvSpPr>
          <p:cNvPr id="4" name="Slide Number Placeholder 3"/>
          <p:cNvSpPr>
            <a:spLocks noGrp="1"/>
          </p:cNvSpPr>
          <p:nvPr>
            <p:ph type="sldNum" sz="quarter" idx="10"/>
          </p:nvPr>
        </p:nvSpPr>
        <p:spPr/>
        <p:txBody>
          <a:bodyPr/>
          <a:lstStyle/>
          <a:p>
            <a:fld id="{B33B70AA-F8E5-4A91-98A9-9375775EC2AC}" type="slidenum">
              <a:rPr lang="en-US" smtClean="0"/>
              <a:t>31</a:t>
            </a:fld>
            <a:endParaRPr 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966720" y="4079520"/>
              <a:ext cx="183600" cy="19440"/>
            </p14:xfrm>
          </p:contentPart>
        </mc:Choice>
        <mc:Fallback>
          <p:pic>
            <p:nvPicPr>
              <p:cNvPr id="3" name="Ink 2"/>
              <p:cNvPicPr/>
              <p:nvPr/>
            </p:nvPicPr>
            <p:blipFill>
              <a:blip r:embed="rId4"/>
              <a:stretch>
                <a:fillRect/>
              </a:stretch>
            </p:blipFill>
            <p:spPr>
              <a:xfrm>
                <a:off x="6956640" y="4070160"/>
                <a:ext cx="201960" cy="39960"/>
              </a:xfrm>
              <a:prstGeom prst="rect">
                <a:avLst/>
              </a:prstGeom>
            </p:spPr>
          </p:pic>
        </mc:Fallback>
      </mc:AlternateContent>
    </p:spTree>
    <p:extLst>
      <p:ext uri="{BB962C8B-B14F-4D97-AF65-F5344CB8AC3E}">
        <p14:creationId xmlns:p14="http://schemas.microsoft.com/office/powerpoint/2010/main" val="3249749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What If the Certificate is Bad?</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875" y="2313178"/>
            <a:ext cx="8366125" cy="3069844"/>
          </a:xfrm>
        </p:spPr>
      </p:pic>
      <p:sp>
        <p:nvSpPr>
          <p:cNvPr id="4" name="Slide Number Placeholder 3"/>
          <p:cNvSpPr>
            <a:spLocks noGrp="1"/>
          </p:cNvSpPr>
          <p:nvPr>
            <p:ph type="sldNum" sz="quarter" idx="10"/>
          </p:nvPr>
        </p:nvSpPr>
        <p:spPr/>
        <p:txBody>
          <a:bodyPr/>
          <a:lstStyle/>
          <a:p>
            <a:fld id="{B33B70AA-F8E5-4A91-98A9-9375775EC2AC}" type="slidenum">
              <a:rPr lang="en-US" smtClean="0"/>
              <a:t>32</a:t>
            </a:fld>
            <a:endParaRPr lang="en-US"/>
          </a:p>
        </p:txBody>
      </p:sp>
    </p:spTree>
    <p:extLst>
      <p:ext uri="{BB962C8B-B14F-4D97-AF65-F5344CB8AC3E}">
        <p14:creationId xmlns:p14="http://schemas.microsoft.com/office/powerpoint/2010/main" val="21112516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rgbClr val="FF0000"/>
                </a:solidFill>
              </a:rPr>
              <a:t>network</a:t>
            </a:r>
            <a:r>
              <a:rPr lang="en-US" dirty="0" smtClean="0"/>
              <a:t> is a group of computing devices connected together, either by wire or wirelessly</a:t>
            </a:r>
          </a:p>
          <a:p>
            <a:pPr lvl="1"/>
            <a:r>
              <a:rPr lang="en-US" dirty="0" smtClean="0"/>
              <a:t>The Internet is the largest network of networks</a:t>
            </a:r>
          </a:p>
          <a:p>
            <a:r>
              <a:rPr lang="en-US" dirty="0" smtClean="0"/>
              <a:t>The Internet grew rapidly</a:t>
            </a:r>
          </a:p>
          <a:p>
            <a:pPr lvl="1"/>
            <a:r>
              <a:rPr lang="en-US" dirty="0" smtClean="0"/>
              <a:t>Highly fault-tolerant due to </a:t>
            </a:r>
            <a:r>
              <a:rPr lang="en-US" dirty="0" smtClean="0">
                <a:solidFill>
                  <a:srgbClr val="FF0000"/>
                </a:solidFill>
              </a:rPr>
              <a:t>decentralization</a:t>
            </a:r>
          </a:p>
          <a:p>
            <a:pPr lvl="1"/>
            <a:r>
              <a:rPr lang="en-US" dirty="0" smtClean="0"/>
              <a:t>Growth aided by </a:t>
            </a:r>
            <a:r>
              <a:rPr lang="en-US" dirty="0" smtClean="0">
                <a:solidFill>
                  <a:srgbClr val="FF0000"/>
                </a:solidFill>
              </a:rPr>
              <a:t>open standards</a:t>
            </a:r>
            <a:r>
              <a:rPr lang="en-US" dirty="0"/>
              <a:t> (agreement)</a:t>
            </a:r>
            <a:endParaRPr lang="en-US" dirty="0" smtClean="0">
              <a:solidFill>
                <a:srgbClr val="FF0000"/>
              </a:solidFill>
            </a:endParaRPr>
          </a:p>
          <a:p>
            <a:r>
              <a:rPr lang="en-US" dirty="0" smtClean="0"/>
              <a:t>Data is passed between computing devices in small pieces called </a:t>
            </a:r>
            <a:r>
              <a:rPr lang="en-US" dirty="0" smtClean="0">
                <a:solidFill>
                  <a:srgbClr val="FF0000"/>
                </a:solidFill>
              </a:rPr>
              <a:t>packets</a:t>
            </a:r>
          </a:p>
          <a:p>
            <a:pPr lvl="1"/>
            <a:r>
              <a:rPr lang="en-US" dirty="0" smtClean="0"/>
              <a:t>The </a:t>
            </a:r>
            <a:r>
              <a:rPr lang="en-US" dirty="0" smtClean="0">
                <a:solidFill>
                  <a:srgbClr val="FF0000"/>
                </a:solidFill>
              </a:rPr>
              <a:t>domain name system </a:t>
            </a:r>
            <a:r>
              <a:rPr lang="en-US" dirty="0" smtClean="0"/>
              <a:t>translates from domain names to </a:t>
            </a:r>
            <a:r>
              <a:rPr lang="en-US" dirty="0" smtClean="0">
                <a:solidFill>
                  <a:srgbClr val="FF0000"/>
                </a:solidFill>
              </a:rPr>
              <a:t>IP addresses</a:t>
            </a:r>
            <a:r>
              <a:rPr lang="en-US" dirty="0" smtClean="0"/>
              <a:t> in order to reach a specific device</a:t>
            </a:r>
          </a:p>
          <a:p>
            <a:r>
              <a:rPr lang="en-US" dirty="0" smtClean="0">
                <a:solidFill>
                  <a:srgbClr val="FF0000"/>
                </a:solidFill>
              </a:rPr>
              <a:t>Encryption</a:t>
            </a:r>
            <a:r>
              <a:rPr lang="en-US" dirty="0" smtClean="0"/>
              <a:t> helps us secure data transmissions between devices</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33</a:t>
            </a:fld>
            <a:endParaRPr lang="en-US"/>
          </a:p>
        </p:txBody>
      </p:sp>
    </p:spTree>
    <p:extLst>
      <p:ext uri="{BB962C8B-B14F-4D97-AF65-F5344CB8AC3E}">
        <p14:creationId xmlns:p14="http://schemas.microsoft.com/office/powerpoint/2010/main" val="3635876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a:t>
            </a:r>
            <a:endParaRPr lang="en-US" dirty="0"/>
          </a:p>
        </p:txBody>
      </p:sp>
      <p:sp>
        <p:nvSpPr>
          <p:cNvPr id="3" name="Content Placeholder 2"/>
          <p:cNvSpPr>
            <a:spLocks noGrp="1"/>
          </p:cNvSpPr>
          <p:nvPr>
            <p:ph idx="1"/>
          </p:nvPr>
        </p:nvSpPr>
        <p:spPr/>
        <p:txBody>
          <a:bodyPr/>
          <a:lstStyle/>
          <a:p>
            <a:r>
              <a:rPr lang="en-US" dirty="0" smtClean="0"/>
              <a:t>We often transmit sequences of bits between computers – why?</a:t>
            </a:r>
          </a:p>
          <a:p>
            <a:pPr lvl="1"/>
            <a:r>
              <a:rPr lang="en-US" dirty="0" smtClean="0"/>
              <a:t>Only capability we need because of binary encoding!</a:t>
            </a:r>
          </a:p>
          <a:p>
            <a:pPr lvl="1"/>
            <a:r>
              <a:rPr lang="en-US" dirty="0" smtClean="0"/>
              <a:t>Via </a:t>
            </a:r>
            <a:r>
              <a:rPr lang="en-US" i="1" dirty="0" smtClean="0"/>
              <a:t>wire</a:t>
            </a:r>
            <a:r>
              <a:rPr lang="en-US" dirty="0" smtClean="0"/>
              <a:t>:  Ethernet</a:t>
            </a:r>
          </a:p>
          <a:p>
            <a:pPr lvl="1"/>
            <a:r>
              <a:rPr lang="en-US" dirty="0" smtClean="0"/>
              <a:t>Via </a:t>
            </a:r>
            <a:r>
              <a:rPr lang="en-US" i="1" dirty="0" smtClean="0"/>
              <a:t>wireless</a:t>
            </a:r>
            <a:r>
              <a:rPr lang="en-US" dirty="0" smtClean="0"/>
              <a:t>:  </a:t>
            </a:r>
            <a:r>
              <a:rPr lang="en-US" dirty="0" err="1" smtClean="0"/>
              <a:t>WiFi</a:t>
            </a:r>
            <a:r>
              <a:rPr lang="en-US" dirty="0" smtClean="0"/>
              <a:t>, 3G/4G/5G, Bluetooth</a:t>
            </a:r>
          </a:p>
          <a:p>
            <a:pPr lvl="2"/>
            <a:endParaRPr lang="en-US" dirty="0"/>
          </a:p>
          <a:p>
            <a:r>
              <a:rPr lang="en-US" dirty="0" smtClean="0"/>
              <a:t>A </a:t>
            </a:r>
            <a:r>
              <a:rPr lang="en-US" dirty="0" smtClean="0">
                <a:solidFill>
                  <a:srgbClr val="FF0000"/>
                </a:solidFill>
              </a:rPr>
              <a:t>network</a:t>
            </a:r>
            <a:r>
              <a:rPr lang="en-US" dirty="0" smtClean="0"/>
              <a:t> is a group of computing devices connected together, either by wire or wirelessly</a:t>
            </a:r>
            <a:endParaRPr lang="en-US" dirty="0"/>
          </a:p>
        </p:txBody>
      </p:sp>
      <p:sp>
        <p:nvSpPr>
          <p:cNvPr id="8" name="Slide Number Placeholder 7"/>
          <p:cNvSpPr>
            <a:spLocks noGrp="1"/>
          </p:cNvSpPr>
          <p:nvPr>
            <p:ph type="sldNum" sz="quarter" idx="10"/>
          </p:nvPr>
        </p:nvSpPr>
        <p:spPr/>
        <p:txBody>
          <a:bodyPr/>
          <a:lstStyle/>
          <a:p>
            <a:fld id="{B33B70AA-F8E5-4A91-98A9-9375775EC2AC}" type="slidenum">
              <a:rPr lang="en-US" smtClean="0"/>
              <a:t>4</a:t>
            </a:fld>
            <a:endParaRPr lang="en-US"/>
          </a:p>
        </p:txBody>
      </p:sp>
      <p:grpSp>
        <p:nvGrpSpPr>
          <p:cNvPr id="4" name="Group 3"/>
          <p:cNvGrpSpPr/>
          <p:nvPr/>
        </p:nvGrpSpPr>
        <p:grpSpPr>
          <a:xfrm>
            <a:off x="2935224" y="5120640"/>
            <a:ext cx="3273552" cy="1143832"/>
            <a:chOff x="1792224" y="3760353"/>
            <a:chExt cx="3273552" cy="1143832"/>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49" t="7143" r="6749" b="7143"/>
            <a:stretch/>
          </p:blipFill>
          <p:spPr>
            <a:xfrm>
              <a:off x="1792224" y="3760353"/>
              <a:ext cx="731520" cy="114383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749" t="7143" r="6749" b="7143"/>
            <a:stretch/>
          </p:blipFill>
          <p:spPr>
            <a:xfrm>
              <a:off x="4334256" y="3760353"/>
              <a:ext cx="731520" cy="1143832"/>
            </a:xfrm>
            <a:prstGeom prst="rect">
              <a:avLst/>
            </a:prstGeom>
          </p:spPr>
        </p:pic>
        <p:cxnSp>
          <p:nvCxnSpPr>
            <p:cNvPr id="7" name="Shape 51"/>
            <p:cNvCxnSpPr/>
            <p:nvPr/>
          </p:nvCxnSpPr>
          <p:spPr>
            <a:xfrm>
              <a:off x="2743200" y="4332269"/>
              <a:ext cx="1371600" cy="0"/>
            </a:xfrm>
            <a:prstGeom prst="straightConnector1">
              <a:avLst/>
            </a:prstGeom>
            <a:noFill/>
            <a:ln w="38100" cap="flat" cmpd="sng">
              <a:solidFill>
                <a:srgbClr val="4B2A85"/>
              </a:solidFill>
              <a:prstDash val="solid"/>
              <a:round/>
              <a:headEnd type="arrow" w="med" len="med"/>
              <a:tailEnd type="arrow" w="med" len="med"/>
            </a:ln>
          </p:spPr>
        </p:cxnSp>
      </p:grpSp>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3707678" y="1892152"/>
              <a:ext cx="5239440" cy="309960"/>
            </p14:xfrm>
          </p:contentPart>
        </mc:Choice>
        <mc:Fallback>
          <p:pic>
            <p:nvPicPr>
              <p:cNvPr id="12" name="Ink 11"/>
              <p:cNvPicPr/>
              <p:nvPr/>
            </p:nvPicPr>
            <p:blipFill>
              <a:blip r:embed="rId5"/>
              <a:stretch>
                <a:fillRect/>
              </a:stretch>
            </p:blipFill>
            <p:spPr>
              <a:xfrm>
                <a:off x="3699398" y="1884952"/>
                <a:ext cx="52549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p14:cNvContentPartPr/>
              <p14:nvPr/>
            </p14:nvContentPartPr>
            <p14:xfrm>
              <a:off x="4352400" y="3174840"/>
              <a:ext cx="4206240" cy="1304280"/>
            </p14:xfrm>
          </p:contentPart>
        </mc:Choice>
        <mc:Fallback>
          <p:pic>
            <p:nvPicPr>
              <p:cNvPr id="10" name="Ink 9"/>
              <p:cNvPicPr/>
              <p:nvPr/>
            </p:nvPicPr>
            <p:blipFill>
              <a:blip r:embed="rId7"/>
              <a:stretch>
                <a:fillRect/>
              </a:stretch>
            </p:blipFill>
            <p:spPr>
              <a:xfrm>
                <a:off x="4342320" y="3166560"/>
                <a:ext cx="4224600" cy="1317600"/>
              </a:xfrm>
              <a:prstGeom prst="rect">
                <a:avLst/>
              </a:prstGeom>
            </p:spPr>
          </p:pic>
        </mc:Fallback>
      </mc:AlternateContent>
    </p:spTree>
    <p:extLst>
      <p:ext uri="{BB962C8B-B14F-4D97-AF65-F5344CB8AC3E}">
        <p14:creationId xmlns:p14="http://schemas.microsoft.com/office/powerpoint/2010/main" val="71162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Home Network</a:t>
            </a:r>
            <a:endParaRPr lang="en-US" dirty="0"/>
          </a:p>
        </p:txBody>
      </p:sp>
      <p:sp>
        <p:nvSpPr>
          <p:cNvPr id="3" name="Content Placeholder 2"/>
          <p:cNvSpPr>
            <a:spLocks noGrp="1"/>
          </p:cNvSpPr>
          <p:nvPr>
            <p:ph idx="1"/>
          </p:nvPr>
        </p:nvSpPr>
        <p:spPr/>
        <p:txBody>
          <a:bodyPr/>
          <a:lstStyle/>
          <a:p>
            <a:r>
              <a:rPr lang="en-US" dirty="0" smtClean="0"/>
              <a:t>The network at my house:</a:t>
            </a:r>
          </a:p>
          <a:p>
            <a:pPr lvl="1"/>
            <a:r>
              <a:rPr lang="en-US" dirty="0" smtClean="0"/>
              <a:t>Not counting the outside world</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5</a:t>
            </a:fld>
            <a:endParaRPr lang="en-US"/>
          </a:p>
        </p:txBody>
      </p:sp>
      <p:grpSp>
        <p:nvGrpSpPr>
          <p:cNvPr id="23" name="Group 22"/>
          <p:cNvGrpSpPr>
            <a:grpSpLocks noChangeAspect="1"/>
          </p:cNvGrpSpPr>
          <p:nvPr/>
        </p:nvGrpSpPr>
        <p:grpSpPr>
          <a:xfrm>
            <a:off x="365760" y="2468880"/>
            <a:ext cx="8686800" cy="4166759"/>
            <a:chOff x="514680" y="1754735"/>
            <a:chExt cx="8229600" cy="39474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556" y="2045527"/>
              <a:ext cx="1411149" cy="1405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80" y="3636031"/>
              <a:ext cx="1175958" cy="18556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2408" b="26520"/>
            <a:stretch/>
          </p:blipFill>
          <p:spPr>
            <a:xfrm>
              <a:off x="6366323" y="4774859"/>
              <a:ext cx="1672382" cy="85411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205" y="3636031"/>
              <a:ext cx="1175958" cy="106305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35" y="2139776"/>
              <a:ext cx="1617792" cy="117595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3147" y="1754735"/>
              <a:ext cx="1292261" cy="1175958"/>
            </a:xfrm>
            <a:prstGeom prst="rect">
              <a:avLst/>
            </a:prstGeom>
          </p:spPr>
        </p:pic>
        <p:cxnSp>
          <p:nvCxnSpPr>
            <p:cNvPr id="13" name="Shape 51"/>
            <p:cNvCxnSpPr/>
            <p:nvPr/>
          </p:nvCxnSpPr>
          <p:spPr>
            <a:xfrm rot="19920000">
              <a:off x="5351574" y="3740460"/>
              <a:ext cx="1411149" cy="0"/>
            </a:xfrm>
            <a:prstGeom prst="straightConnector1">
              <a:avLst/>
            </a:prstGeom>
            <a:noFill/>
            <a:ln w="38100" cap="flat" cmpd="sng">
              <a:solidFill>
                <a:srgbClr val="4B2A85"/>
              </a:solidFill>
              <a:prstDash val="solid"/>
              <a:round/>
              <a:headEnd type="arrow" w="med" len="med"/>
              <a:tailEnd type="arrow" w="med" len="med"/>
            </a:ln>
          </p:spPr>
        </p:cxnSp>
        <p:cxnSp>
          <p:nvCxnSpPr>
            <p:cNvPr id="14" name="Shape 51"/>
            <p:cNvCxnSpPr/>
            <p:nvPr/>
          </p:nvCxnSpPr>
          <p:spPr>
            <a:xfrm>
              <a:off x="4560178" y="3002967"/>
              <a:ext cx="86627" cy="692700"/>
            </a:xfrm>
            <a:prstGeom prst="straightConnector1">
              <a:avLst/>
            </a:prstGeom>
            <a:noFill/>
            <a:ln w="38100" cap="flat" cmpd="sng">
              <a:solidFill>
                <a:srgbClr val="4B2A85"/>
              </a:solidFill>
              <a:prstDash val="solid"/>
              <a:round/>
              <a:headEnd type="arrow" w="med" len="med"/>
              <a:tailEnd type="arrow" w="med" len="med"/>
            </a:ln>
          </p:spPr>
        </p:cxnSp>
        <p:cxnSp>
          <p:nvCxnSpPr>
            <p:cNvPr id="15" name="Shape 51"/>
            <p:cNvCxnSpPr/>
            <p:nvPr/>
          </p:nvCxnSpPr>
          <p:spPr>
            <a:xfrm rot="20280000">
              <a:off x="3209375" y="4838868"/>
              <a:ext cx="999564" cy="0"/>
            </a:xfrm>
            <a:prstGeom prst="straightConnector1">
              <a:avLst/>
            </a:prstGeom>
            <a:noFill/>
            <a:ln w="38100" cap="flat" cmpd="sng">
              <a:solidFill>
                <a:srgbClr val="4B2A85"/>
              </a:solidFill>
              <a:prstDash val="solid"/>
              <a:round/>
              <a:headEnd type="arrow" w="med" len="med"/>
              <a:tailEnd type="arrow" w="med" len="med"/>
            </a:ln>
          </p:spPr>
        </p:cxnSp>
        <p:cxnSp>
          <p:nvCxnSpPr>
            <p:cNvPr id="16" name="Shape 51"/>
            <p:cNvCxnSpPr/>
            <p:nvPr/>
          </p:nvCxnSpPr>
          <p:spPr>
            <a:xfrm>
              <a:off x="1690638" y="4363980"/>
              <a:ext cx="2469511" cy="0"/>
            </a:xfrm>
            <a:prstGeom prst="straightConnector1">
              <a:avLst/>
            </a:prstGeom>
            <a:noFill/>
            <a:ln w="38100" cap="flat" cmpd="sng">
              <a:solidFill>
                <a:srgbClr val="4B2A85"/>
              </a:solidFill>
              <a:prstDash val="solid"/>
              <a:round/>
              <a:headEnd type="arrow" w="med" len="med"/>
              <a:tailEnd type="arrow" w="med" len="med"/>
            </a:ln>
          </p:spPr>
        </p:cxnSp>
        <p:cxnSp>
          <p:nvCxnSpPr>
            <p:cNvPr id="17" name="Shape 51"/>
            <p:cNvCxnSpPr/>
            <p:nvPr/>
          </p:nvCxnSpPr>
          <p:spPr>
            <a:xfrm rot="1620000">
              <a:off x="2059992" y="3651066"/>
              <a:ext cx="2234320" cy="0"/>
            </a:xfrm>
            <a:prstGeom prst="straightConnector1">
              <a:avLst/>
            </a:prstGeom>
            <a:noFill/>
            <a:ln w="38100" cap="flat" cmpd="sng">
              <a:solidFill>
                <a:srgbClr val="4B2A85"/>
              </a:solidFill>
              <a:prstDash val="solid"/>
              <a:round/>
              <a:headEnd type="arrow" w="med" len="med"/>
              <a:tailEnd type="arrow" w="med" len="med"/>
            </a:ln>
          </p:spPr>
        </p:cxnSp>
        <p:cxnSp>
          <p:nvCxnSpPr>
            <p:cNvPr id="19" name="Shape 51"/>
            <p:cNvCxnSpPr/>
            <p:nvPr/>
          </p:nvCxnSpPr>
          <p:spPr>
            <a:xfrm rot="1200000">
              <a:off x="5491450" y="4759498"/>
              <a:ext cx="940766" cy="0"/>
            </a:xfrm>
            <a:prstGeom prst="straightConnector1">
              <a:avLst/>
            </a:prstGeom>
            <a:noFill/>
            <a:ln w="38100" cap="flat" cmpd="sng">
              <a:solidFill>
                <a:srgbClr val="4B2A85"/>
              </a:solidFill>
              <a:prstDash val="solid"/>
              <a:round/>
              <a:headEnd type="arrow" w="med" len="med"/>
              <a:tailEnd type="arrow" w="med" len="med"/>
            </a:ln>
          </p:spPr>
        </p:cxnSp>
        <p:cxnSp>
          <p:nvCxnSpPr>
            <p:cNvPr id="20" name="Shape 51"/>
            <p:cNvCxnSpPr/>
            <p:nvPr/>
          </p:nvCxnSpPr>
          <p:spPr>
            <a:xfrm>
              <a:off x="8038705" y="5218097"/>
              <a:ext cx="705575" cy="0"/>
            </a:xfrm>
            <a:prstGeom prst="straightConnector1">
              <a:avLst/>
            </a:prstGeom>
            <a:noFill/>
            <a:ln w="38100" cap="flat" cmpd="sng">
              <a:solidFill>
                <a:srgbClr val="FF0000"/>
              </a:solidFill>
              <a:prstDash val="solid"/>
              <a:round/>
              <a:headEnd type="arrow" w="med" len="med"/>
              <a:tailEnd type="none" w="med" len="med"/>
            </a:ln>
          </p:spPr>
        </p:cxn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7221" y="4920379"/>
              <a:ext cx="914400" cy="781812"/>
            </a:xfrm>
            <a:prstGeom prst="rect">
              <a:avLst/>
            </a:prstGeom>
          </p:spPr>
        </p:pic>
      </p:grpSp>
      <mc:AlternateContent xmlns:mc="http://schemas.openxmlformats.org/markup-compatibility/2006">
        <mc:Choice xmlns:p14="http://schemas.microsoft.com/office/powerpoint/2010/main" Requires="p14">
          <p:contentPart p14:bwMode="auto" r:id="rId9">
            <p14:nvContentPartPr>
              <p14:cNvPr id="24" name="Ink 23"/>
              <p14:cNvContentPartPr/>
              <p14:nvPr/>
            </p14:nvContentPartPr>
            <p14:xfrm>
              <a:off x="4182840" y="4456800"/>
              <a:ext cx="4752720" cy="1818720"/>
            </p14:xfrm>
          </p:contentPart>
        </mc:Choice>
        <mc:Fallback>
          <p:pic>
            <p:nvPicPr>
              <p:cNvPr id="24" name="Ink 23"/>
              <p:cNvPicPr/>
              <p:nvPr/>
            </p:nvPicPr>
            <p:blipFill>
              <a:blip r:embed="rId10"/>
              <a:stretch>
                <a:fillRect/>
              </a:stretch>
            </p:blipFill>
            <p:spPr>
              <a:xfrm>
                <a:off x="4173480" y="4445280"/>
                <a:ext cx="4768560" cy="1840320"/>
              </a:xfrm>
              <a:prstGeom prst="rect">
                <a:avLst/>
              </a:prstGeom>
            </p:spPr>
          </p:pic>
        </mc:Fallback>
      </mc:AlternateContent>
    </p:spTree>
    <p:extLst>
      <p:ext uri="{BB962C8B-B14F-4D97-AF65-F5344CB8AC3E}">
        <p14:creationId xmlns:p14="http://schemas.microsoft.com/office/powerpoint/2010/main" val="1382291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a:grpSpLocks noChangeAspect="1"/>
          </p:cNvGrpSpPr>
          <p:nvPr/>
        </p:nvGrpSpPr>
        <p:grpSpPr>
          <a:xfrm>
            <a:off x="365760" y="228600"/>
            <a:ext cx="8412967" cy="5493310"/>
            <a:chOff x="220071" y="0"/>
            <a:chExt cx="6471513" cy="4225623"/>
          </a:xfrm>
        </p:grpSpPr>
        <p:cxnSp>
          <p:nvCxnSpPr>
            <p:cNvPr id="5" name="Shape 51"/>
            <p:cNvCxnSpPr/>
            <p:nvPr/>
          </p:nvCxnSpPr>
          <p:spPr>
            <a:xfrm rot="-5400000">
              <a:off x="2950642" y="457200"/>
              <a:ext cx="914400" cy="0"/>
            </a:xfrm>
            <a:prstGeom prst="straightConnector1">
              <a:avLst/>
            </a:prstGeom>
            <a:noFill/>
            <a:ln w="38100" cap="flat" cmpd="sng">
              <a:solidFill>
                <a:srgbClr val="FF0000"/>
              </a:solidFill>
              <a:prstDash val="solid"/>
              <a:round/>
              <a:headEnd type="arrow" w="med" len="med"/>
              <a:tailEnd type="none" w="med" len="med"/>
            </a:ln>
          </p:spPr>
        </p:cxn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240" y="854377"/>
              <a:ext cx="731520" cy="1154324"/>
            </a:xfrm>
            <a:prstGeom prst="rect">
              <a:avLst/>
            </a:prstGeom>
          </p:spPr>
        </p:pic>
        <p:grpSp>
          <p:nvGrpSpPr>
            <p:cNvPr id="7" name="Group 6"/>
            <p:cNvGrpSpPr/>
            <p:nvPr/>
          </p:nvGrpSpPr>
          <p:grpSpPr>
            <a:xfrm>
              <a:off x="1174432" y="1431539"/>
              <a:ext cx="4509135" cy="1097280"/>
              <a:chOff x="1394460" y="1633670"/>
              <a:chExt cx="4509135" cy="109728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460" y="1633670"/>
                <a:ext cx="1097280" cy="10972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315" y="1633670"/>
                <a:ext cx="1097280" cy="1097280"/>
              </a:xfrm>
              <a:prstGeom prst="rect">
                <a:avLst/>
              </a:prstGeom>
            </p:spPr>
          </p:pic>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733" y="2896709"/>
              <a:ext cx="731520" cy="73152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7378" y="2595921"/>
              <a:ext cx="355180" cy="73152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899" y="3432931"/>
              <a:ext cx="355180" cy="73152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7054" y="3105432"/>
              <a:ext cx="374904" cy="73152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2975" y="3494103"/>
              <a:ext cx="374904" cy="731520"/>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071" y="2569384"/>
              <a:ext cx="731520" cy="73152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454" y="3483784"/>
              <a:ext cx="731520" cy="73152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9100" y="3433492"/>
              <a:ext cx="355180" cy="73152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6680" y="2916521"/>
              <a:ext cx="374904" cy="731520"/>
            </a:xfrm>
            <a:prstGeom prst="rect">
              <a:avLst/>
            </a:prstGeom>
          </p:spPr>
        </p:pic>
        <p:cxnSp>
          <p:nvCxnSpPr>
            <p:cNvPr id="19" name="Shape 51"/>
            <p:cNvCxnSpPr/>
            <p:nvPr/>
          </p:nvCxnSpPr>
          <p:spPr>
            <a:xfrm rot="-1560000">
              <a:off x="2128089" y="1700615"/>
              <a:ext cx="914400" cy="0"/>
            </a:xfrm>
            <a:prstGeom prst="straightConnector1">
              <a:avLst/>
            </a:prstGeom>
            <a:noFill/>
            <a:ln w="38100" cap="flat" cmpd="sng">
              <a:solidFill>
                <a:srgbClr val="4B2A85"/>
              </a:solidFill>
              <a:prstDash val="solid"/>
              <a:round/>
              <a:headEnd type="arrow" w="med" len="med"/>
              <a:tailEnd type="arrow" w="med" len="med"/>
            </a:ln>
          </p:spPr>
        </p:cxnSp>
        <p:cxnSp>
          <p:nvCxnSpPr>
            <p:cNvPr id="20" name="Shape 51"/>
            <p:cNvCxnSpPr/>
            <p:nvPr/>
          </p:nvCxnSpPr>
          <p:spPr>
            <a:xfrm rot="1560000" flipH="1">
              <a:off x="3815511" y="1700616"/>
              <a:ext cx="914400" cy="0"/>
            </a:xfrm>
            <a:prstGeom prst="straightConnector1">
              <a:avLst/>
            </a:prstGeom>
            <a:noFill/>
            <a:ln w="38100" cap="flat" cmpd="sng">
              <a:solidFill>
                <a:srgbClr val="4B2A85"/>
              </a:solidFill>
              <a:prstDash val="solid"/>
              <a:round/>
              <a:headEnd type="arrow" w="med" len="med"/>
              <a:tailEnd type="arrow" w="med" len="med"/>
            </a:ln>
          </p:spPr>
        </p:cxnSp>
        <p:cxnSp>
          <p:nvCxnSpPr>
            <p:cNvPr id="21" name="Shape 51"/>
            <p:cNvCxnSpPr/>
            <p:nvPr/>
          </p:nvCxnSpPr>
          <p:spPr>
            <a:xfrm rot="-1560000">
              <a:off x="807450" y="2418599"/>
              <a:ext cx="640080" cy="0"/>
            </a:xfrm>
            <a:prstGeom prst="straightConnector1">
              <a:avLst/>
            </a:prstGeom>
            <a:noFill/>
            <a:ln w="38100" cap="flat" cmpd="sng">
              <a:solidFill>
                <a:srgbClr val="4B2A85"/>
              </a:solidFill>
              <a:prstDash val="solid"/>
              <a:round/>
              <a:headEnd type="arrow" w="med" len="med"/>
              <a:tailEnd type="arrow" w="med" len="med"/>
            </a:ln>
          </p:spPr>
        </p:cxnSp>
        <p:cxnSp>
          <p:nvCxnSpPr>
            <p:cNvPr id="22" name="Shape 51"/>
            <p:cNvCxnSpPr/>
            <p:nvPr/>
          </p:nvCxnSpPr>
          <p:spPr>
            <a:xfrm rot="-4020000">
              <a:off x="938966" y="2929061"/>
              <a:ext cx="822960" cy="0"/>
            </a:xfrm>
            <a:prstGeom prst="straightConnector1">
              <a:avLst/>
            </a:prstGeom>
            <a:noFill/>
            <a:ln w="38100" cap="flat" cmpd="sng">
              <a:solidFill>
                <a:srgbClr val="4B2A85"/>
              </a:solidFill>
              <a:prstDash val="solid"/>
              <a:round/>
              <a:headEnd type="arrow" w="med" len="med"/>
              <a:tailEnd type="arrow" w="med" len="med"/>
            </a:ln>
          </p:spPr>
        </p:cxnSp>
        <p:cxnSp>
          <p:nvCxnSpPr>
            <p:cNvPr id="23" name="Shape 51"/>
            <p:cNvCxnSpPr/>
            <p:nvPr/>
          </p:nvCxnSpPr>
          <p:spPr>
            <a:xfrm rot="4800000">
              <a:off x="1388618" y="2952463"/>
              <a:ext cx="914400" cy="0"/>
            </a:xfrm>
            <a:prstGeom prst="straightConnector1">
              <a:avLst/>
            </a:prstGeom>
            <a:noFill/>
            <a:ln w="38100" cap="flat" cmpd="sng">
              <a:solidFill>
                <a:srgbClr val="4B2A85"/>
              </a:solidFill>
              <a:prstDash val="solid"/>
              <a:round/>
              <a:headEnd type="arrow" w="med" len="med"/>
              <a:tailEnd type="arrow" w="med" len="med"/>
            </a:ln>
          </p:spPr>
        </p:cxnSp>
        <p:cxnSp>
          <p:nvCxnSpPr>
            <p:cNvPr id="24" name="Shape 51"/>
            <p:cNvCxnSpPr/>
            <p:nvPr/>
          </p:nvCxnSpPr>
          <p:spPr>
            <a:xfrm rot="2700000">
              <a:off x="1885398" y="2613700"/>
              <a:ext cx="731520" cy="0"/>
            </a:xfrm>
            <a:prstGeom prst="straightConnector1">
              <a:avLst/>
            </a:prstGeom>
            <a:noFill/>
            <a:ln w="38100" cap="flat" cmpd="sng">
              <a:solidFill>
                <a:srgbClr val="4B2A85"/>
              </a:solidFill>
              <a:prstDash val="solid"/>
              <a:round/>
              <a:headEnd type="arrow" w="med" len="med"/>
              <a:tailEnd type="arrow" w="med" len="med"/>
            </a:ln>
          </p:spPr>
        </p:cxnSp>
        <p:cxnSp>
          <p:nvCxnSpPr>
            <p:cNvPr id="25" name="Shape 51"/>
            <p:cNvCxnSpPr/>
            <p:nvPr/>
          </p:nvCxnSpPr>
          <p:spPr>
            <a:xfrm rot="2340000">
              <a:off x="5351769" y="2595920"/>
              <a:ext cx="914400" cy="0"/>
            </a:xfrm>
            <a:prstGeom prst="straightConnector1">
              <a:avLst/>
            </a:prstGeom>
            <a:noFill/>
            <a:ln w="38100" cap="flat" cmpd="sng">
              <a:solidFill>
                <a:srgbClr val="4B2A85"/>
              </a:solidFill>
              <a:prstDash val="solid"/>
              <a:round/>
              <a:headEnd type="arrow" w="med" len="med"/>
              <a:tailEnd type="arrow" w="med" len="med"/>
            </a:ln>
          </p:spPr>
        </p:cxnSp>
        <p:cxnSp>
          <p:nvCxnSpPr>
            <p:cNvPr id="26" name="Shape 51"/>
            <p:cNvCxnSpPr/>
            <p:nvPr/>
          </p:nvCxnSpPr>
          <p:spPr>
            <a:xfrm rot="3540000">
              <a:off x="5094862" y="2933294"/>
              <a:ext cx="1005840" cy="0"/>
            </a:xfrm>
            <a:prstGeom prst="straightConnector1">
              <a:avLst/>
            </a:prstGeom>
            <a:noFill/>
            <a:ln w="38100" cap="flat" cmpd="sng">
              <a:solidFill>
                <a:srgbClr val="4B2A85"/>
              </a:solidFill>
              <a:prstDash val="solid"/>
              <a:round/>
              <a:headEnd type="arrow" w="med" len="med"/>
              <a:tailEnd type="arrow" w="med" len="med"/>
            </a:ln>
          </p:spPr>
        </p:cxnSp>
        <p:cxnSp>
          <p:nvCxnSpPr>
            <p:cNvPr id="27" name="Shape 51"/>
            <p:cNvCxnSpPr/>
            <p:nvPr/>
          </p:nvCxnSpPr>
          <p:spPr>
            <a:xfrm rot="5400000">
              <a:off x="4685014" y="2961681"/>
              <a:ext cx="914400" cy="0"/>
            </a:xfrm>
            <a:prstGeom prst="straightConnector1">
              <a:avLst/>
            </a:prstGeom>
            <a:noFill/>
            <a:ln w="38100" cap="flat" cmpd="sng">
              <a:solidFill>
                <a:srgbClr val="4B2A85"/>
              </a:solidFill>
              <a:prstDash val="solid"/>
              <a:round/>
              <a:headEnd type="arrow" w="med" len="med"/>
              <a:tailEnd type="arrow" w="med" len="med"/>
            </a:ln>
          </p:spPr>
        </p:cxnSp>
        <p:cxnSp>
          <p:nvCxnSpPr>
            <p:cNvPr id="28" name="Shape 51"/>
            <p:cNvCxnSpPr/>
            <p:nvPr/>
          </p:nvCxnSpPr>
          <p:spPr>
            <a:xfrm rot="-2880000">
              <a:off x="4226258" y="2730024"/>
              <a:ext cx="731520" cy="0"/>
            </a:xfrm>
            <a:prstGeom prst="straightConnector1">
              <a:avLst/>
            </a:prstGeom>
            <a:noFill/>
            <a:ln w="38100" cap="flat" cmpd="sng">
              <a:solidFill>
                <a:srgbClr val="4B2A85"/>
              </a:solidFill>
              <a:prstDash val="solid"/>
              <a:round/>
              <a:headEnd type="arrow" w="med" len="med"/>
              <a:tailEnd type="arrow" w="med" len="med"/>
            </a:ln>
          </p:spPr>
        </p:cxnSp>
        <p:cxnSp>
          <p:nvCxnSpPr>
            <p:cNvPr id="29" name="Shape 51"/>
            <p:cNvCxnSpPr/>
            <p:nvPr/>
          </p:nvCxnSpPr>
          <p:spPr>
            <a:xfrm rot="-1200000">
              <a:off x="3723044" y="2401091"/>
              <a:ext cx="1188720" cy="0"/>
            </a:xfrm>
            <a:prstGeom prst="straightConnector1">
              <a:avLst/>
            </a:prstGeom>
            <a:noFill/>
            <a:ln w="38100" cap="flat" cmpd="sng">
              <a:solidFill>
                <a:srgbClr val="4B2A85"/>
              </a:solidFill>
              <a:prstDash val="solid"/>
              <a:round/>
              <a:headEnd type="arrow" w="med" len="med"/>
              <a:tailEnd type="arrow" w="med" len="med"/>
            </a:ln>
          </p:spPr>
        </p:cxnSp>
      </p:grpSp>
      <p:sp>
        <p:nvSpPr>
          <p:cNvPr id="2" name="Title 1"/>
          <p:cNvSpPr>
            <a:spLocks noGrp="1"/>
          </p:cNvSpPr>
          <p:nvPr>
            <p:ph type="title"/>
          </p:nvPr>
        </p:nvSpPr>
        <p:spPr/>
        <p:txBody>
          <a:bodyPr/>
          <a:lstStyle/>
          <a:p>
            <a:r>
              <a:rPr lang="en-US" dirty="0" smtClean="0">
                <a:effectLst>
                  <a:glow rad="127000">
                    <a:schemeClr val="bg1"/>
                  </a:glow>
                </a:effectLst>
              </a:rPr>
              <a:t>Example:  Cellular Network</a:t>
            </a:r>
            <a:endParaRPr lang="en-US" dirty="0">
              <a:effectLst>
                <a:glow rad="127000">
                  <a:schemeClr val="bg1"/>
                </a:glow>
              </a:effectLst>
            </a:endParaRPr>
          </a:p>
        </p:txBody>
      </p:sp>
      <p:sp>
        <p:nvSpPr>
          <p:cNvPr id="4" name="Slide Number Placeholder 3"/>
          <p:cNvSpPr>
            <a:spLocks noGrp="1"/>
          </p:cNvSpPr>
          <p:nvPr>
            <p:ph type="sldNum" sz="quarter" idx="10"/>
          </p:nvPr>
        </p:nvSpPr>
        <p:spPr/>
        <p:txBody>
          <a:bodyPr/>
          <a:lstStyle/>
          <a:p>
            <a:fld id="{B33B70AA-F8E5-4A91-98A9-9375775EC2AC}" type="slidenum">
              <a:rPr lang="en-US" smtClean="0"/>
              <a:t>6</a:t>
            </a:fld>
            <a:endParaRPr lang="en-US"/>
          </a:p>
        </p:txBody>
      </p:sp>
      <mc:AlternateContent xmlns:mc="http://schemas.openxmlformats.org/markup-compatibility/2006">
        <mc:Choice xmlns:p14="http://schemas.microsoft.com/office/powerpoint/2010/main" Requires="p14">
          <p:contentPart p14:bwMode="auto" r:id="rId7">
            <p14:nvContentPartPr>
              <p14:cNvPr id="31" name="Ink 30"/>
              <p14:cNvContentPartPr/>
              <p14:nvPr/>
            </p14:nvContentPartPr>
            <p14:xfrm>
              <a:off x="4633200" y="321120"/>
              <a:ext cx="1383480" cy="186120"/>
            </p14:xfrm>
          </p:contentPart>
        </mc:Choice>
        <mc:Fallback>
          <p:pic>
            <p:nvPicPr>
              <p:cNvPr id="31" name="Ink 30"/>
              <p:cNvPicPr/>
              <p:nvPr/>
            </p:nvPicPr>
            <p:blipFill>
              <a:blip r:embed="rId8"/>
              <a:stretch>
                <a:fillRect/>
              </a:stretch>
            </p:blipFill>
            <p:spPr>
              <a:xfrm>
                <a:off x="4623840" y="312840"/>
                <a:ext cx="1399680" cy="204840"/>
              </a:xfrm>
              <a:prstGeom prst="rect">
                <a:avLst/>
              </a:prstGeom>
            </p:spPr>
          </p:pic>
        </mc:Fallback>
      </mc:AlternateContent>
    </p:spTree>
    <p:extLst>
      <p:ext uri="{BB962C8B-B14F-4D97-AF65-F5344CB8AC3E}">
        <p14:creationId xmlns:p14="http://schemas.microsoft.com/office/powerpoint/2010/main" val="3696923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Internetworking</a:t>
            </a:r>
            <a:endParaRPr lang="en-US" dirty="0"/>
          </a:p>
        </p:txBody>
      </p:sp>
      <p:sp>
        <p:nvSpPr>
          <p:cNvPr id="3" name="Content Placeholder 2"/>
          <p:cNvSpPr>
            <a:spLocks noGrp="1"/>
          </p:cNvSpPr>
          <p:nvPr>
            <p:ph idx="1"/>
          </p:nvPr>
        </p:nvSpPr>
        <p:spPr/>
        <p:txBody>
          <a:bodyPr/>
          <a:lstStyle/>
          <a:p>
            <a:r>
              <a:rPr lang="en-US" dirty="0" smtClean="0"/>
              <a:t>If you connect two networks,</a:t>
            </a:r>
            <a:br>
              <a:rPr lang="en-US" dirty="0" smtClean="0"/>
            </a:br>
            <a:r>
              <a:rPr lang="en-US" dirty="0" smtClean="0"/>
              <a:t>you still have a network</a:t>
            </a:r>
          </a:p>
          <a:p>
            <a:pPr lvl="1"/>
            <a:r>
              <a:rPr lang="en-US" dirty="0" smtClean="0"/>
              <a:t>Sometimes called an</a:t>
            </a:r>
            <a:br>
              <a:rPr lang="en-US" dirty="0" smtClean="0"/>
            </a:br>
            <a:r>
              <a:rPr lang="en-US" dirty="0" smtClean="0"/>
              <a:t>“internetwork”</a:t>
            </a:r>
          </a:p>
          <a:p>
            <a:pPr lvl="2"/>
            <a:endParaRPr lang="en-US" dirty="0"/>
          </a:p>
          <a:p>
            <a:r>
              <a:rPr lang="en-US" dirty="0" smtClean="0"/>
              <a:t>The largest network of</a:t>
            </a:r>
            <a:br>
              <a:rPr lang="en-US" dirty="0" smtClean="0"/>
            </a:br>
            <a:r>
              <a:rPr lang="en-US" dirty="0" smtClean="0"/>
              <a:t>networks on the planet</a:t>
            </a:r>
            <a:br>
              <a:rPr lang="en-US" dirty="0" smtClean="0"/>
            </a:br>
            <a:r>
              <a:rPr lang="en-US" dirty="0" smtClean="0"/>
              <a:t>is usually called</a:t>
            </a:r>
            <a:br>
              <a:rPr lang="en-US" dirty="0" smtClean="0"/>
            </a:br>
            <a:r>
              <a:rPr lang="en-US" dirty="0" smtClean="0"/>
              <a:t>“</a:t>
            </a:r>
            <a:r>
              <a:rPr lang="en-US" dirty="0" smtClean="0">
                <a:solidFill>
                  <a:srgbClr val="FF0000"/>
                </a:solidFill>
              </a:rPr>
              <a:t>The Internet</a:t>
            </a:r>
            <a:r>
              <a:rPr lang="en-US" dirty="0" smtClean="0"/>
              <a:t>”</a:t>
            </a:r>
          </a:p>
        </p:txBody>
      </p:sp>
      <p:sp>
        <p:nvSpPr>
          <p:cNvPr id="4" name="Slide Number Placeholder 3"/>
          <p:cNvSpPr>
            <a:spLocks noGrp="1"/>
          </p:cNvSpPr>
          <p:nvPr>
            <p:ph type="sldNum" sz="quarter" idx="10"/>
          </p:nvPr>
        </p:nvSpPr>
        <p:spPr/>
        <p:txBody>
          <a:bodyPr/>
          <a:lstStyle/>
          <a:p>
            <a:fld id="{B33B70AA-F8E5-4A91-98A9-9375775EC2AC}" type="slidenum">
              <a:rPr lang="en-US" smtClean="0"/>
              <a:t>7</a:t>
            </a:fld>
            <a:endParaRPr lang="en-US"/>
          </a:p>
        </p:txBody>
      </p:sp>
      <p:grpSp>
        <p:nvGrpSpPr>
          <p:cNvPr id="63" name="Group 62"/>
          <p:cNvGrpSpPr>
            <a:grpSpLocks noChangeAspect="1"/>
          </p:cNvGrpSpPr>
          <p:nvPr/>
        </p:nvGrpSpPr>
        <p:grpSpPr>
          <a:xfrm>
            <a:off x="5303520" y="1463040"/>
            <a:ext cx="3657600" cy="4486027"/>
            <a:chOff x="5656119" y="2276856"/>
            <a:chExt cx="2564337" cy="3145142"/>
          </a:xfrm>
        </p:grpSpPr>
        <p:grpSp>
          <p:nvGrpSpPr>
            <p:cNvPr id="21" name="Group 20"/>
            <p:cNvGrpSpPr>
              <a:grpSpLocks noChangeAspect="1"/>
            </p:cNvGrpSpPr>
            <p:nvPr/>
          </p:nvGrpSpPr>
          <p:grpSpPr>
            <a:xfrm>
              <a:off x="5656119" y="4088234"/>
              <a:ext cx="2560320" cy="1333764"/>
              <a:chOff x="220071" y="854377"/>
              <a:chExt cx="6471513" cy="3371246"/>
            </a:xfrm>
          </p:grpSpPr>
          <p:pic>
            <p:nvPicPr>
              <p:cNvPr id="22"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240" y="854377"/>
                <a:ext cx="731520" cy="1154324"/>
              </a:xfrm>
              <a:prstGeom prst="rect">
                <a:avLst/>
              </a:prstGeom>
            </p:spPr>
          </p:pic>
          <p:grpSp>
            <p:nvGrpSpPr>
              <p:cNvPr id="23" name="Group 22"/>
              <p:cNvGrpSpPr/>
              <p:nvPr/>
            </p:nvGrpSpPr>
            <p:grpSpPr>
              <a:xfrm>
                <a:off x="1174432" y="1431539"/>
                <a:ext cx="4509135" cy="1097280"/>
                <a:chOff x="1394460" y="1633670"/>
                <a:chExt cx="4509135" cy="1097280"/>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460" y="1633670"/>
                  <a:ext cx="1097280" cy="1097280"/>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6315" y="1633670"/>
                  <a:ext cx="1097280" cy="1097280"/>
                </a:xfrm>
                <a:prstGeom prst="rect">
                  <a:avLst/>
                </a:prstGeom>
              </p:spPr>
            </p:pic>
          </p:gr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733" y="2896709"/>
                <a:ext cx="731520" cy="73152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7378" y="2595921"/>
                <a:ext cx="355180" cy="73152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899" y="3432931"/>
                <a:ext cx="355180" cy="73152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7054" y="3105432"/>
                <a:ext cx="374904" cy="73152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2975" y="3494103"/>
                <a:ext cx="374904" cy="731520"/>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071" y="2569384"/>
                <a:ext cx="731520" cy="731520"/>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454" y="3483784"/>
                <a:ext cx="731520" cy="73152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9100" y="3433492"/>
                <a:ext cx="355180" cy="73152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6680" y="2916521"/>
                <a:ext cx="374904" cy="731520"/>
              </a:xfrm>
              <a:prstGeom prst="rect">
                <a:avLst/>
              </a:prstGeom>
            </p:spPr>
          </p:pic>
          <p:cxnSp>
            <p:nvCxnSpPr>
              <p:cNvPr id="33" name="Shape 51"/>
              <p:cNvCxnSpPr/>
              <p:nvPr/>
            </p:nvCxnSpPr>
            <p:spPr>
              <a:xfrm rot="-1560000">
                <a:off x="2128089" y="1700615"/>
                <a:ext cx="914400" cy="0"/>
              </a:xfrm>
              <a:prstGeom prst="straightConnector1">
                <a:avLst/>
              </a:prstGeom>
              <a:noFill/>
              <a:ln w="19050" cap="flat" cmpd="sng">
                <a:solidFill>
                  <a:srgbClr val="4B2A85"/>
                </a:solidFill>
                <a:prstDash val="solid"/>
                <a:round/>
                <a:headEnd type="arrow" w="sm" len="sm"/>
                <a:tailEnd type="arrow" w="sm" len="sm"/>
              </a:ln>
            </p:spPr>
          </p:cxnSp>
          <p:cxnSp>
            <p:nvCxnSpPr>
              <p:cNvPr id="34" name="Shape 51"/>
              <p:cNvCxnSpPr/>
              <p:nvPr/>
            </p:nvCxnSpPr>
            <p:spPr>
              <a:xfrm rot="1560000" flipH="1">
                <a:off x="3815511" y="1700616"/>
                <a:ext cx="914400" cy="0"/>
              </a:xfrm>
              <a:prstGeom prst="straightConnector1">
                <a:avLst/>
              </a:prstGeom>
              <a:noFill/>
              <a:ln w="19050" cap="flat" cmpd="sng">
                <a:solidFill>
                  <a:srgbClr val="4B2A85"/>
                </a:solidFill>
                <a:prstDash val="solid"/>
                <a:round/>
                <a:headEnd type="arrow" w="sm" len="sm"/>
                <a:tailEnd type="arrow" w="sm" len="sm"/>
              </a:ln>
            </p:spPr>
          </p:cxnSp>
          <p:cxnSp>
            <p:nvCxnSpPr>
              <p:cNvPr id="35" name="Shape 51"/>
              <p:cNvCxnSpPr/>
              <p:nvPr/>
            </p:nvCxnSpPr>
            <p:spPr>
              <a:xfrm rot="-1560000">
                <a:off x="807450" y="2418599"/>
                <a:ext cx="640080" cy="0"/>
              </a:xfrm>
              <a:prstGeom prst="straightConnector1">
                <a:avLst/>
              </a:prstGeom>
              <a:noFill/>
              <a:ln w="19050" cap="flat" cmpd="sng">
                <a:solidFill>
                  <a:srgbClr val="4B2A85"/>
                </a:solidFill>
                <a:prstDash val="solid"/>
                <a:round/>
                <a:headEnd type="arrow" w="sm" len="sm"/>
                <a:tailEnd type="arrow" w="sm" len="sm"/>
              </a:ln>
            </p:spPr>
          </p:cxnSp>
          <p:cxnSp>
            <p:nvCxnSpPr>
              <p:cNvPr id="36" name="Shape 51"/>
              <p:cNvCxnSpPr/>
              <p:nvPr/>
            </p:nvCxnSpPr>
            <p:spPr>
              <a:xfrm rot="-4020000">
                <a:off x="938966" y="2929061"/>
                <a:ext cx="822960" cy="0"/>
              </a:xfrm>
              <a:prstGeom prst="straightConnector1">
                <a:avLst/>
              </a:prstGeom>
              <a:noFill/>
              <a:ln w="19050" cap="flat" cmpd="sng">
                <a:solidFill>
                  <a:srgbClr val="4B2A85"/>
                </a:solidFill>
                <a:prstDash val="solid"/>
                <a:round/>
                <a:headEnd type="arrow" w="sm" len="sm"/>
                <a:tailEnd type="arrow" w="sm" len="sm"/>
              </a:ln>
            </p:spPr>
          </p:cxnSp>
          <p:cxnSp>
            <p:nvCxnSpPr>
              <p:cNvPr id="37" name="Shape 51"/>
              <p:cNvCxnSpPr/>
              <p:nvPr/>
            </p:nvCxnSpPr>
            <p:spPr>
              <a:xfrm rot="4800000">
                <a:off x="1388618" y="2952463"/>
                <a:ext cx="914400" cy="0"/>
              </a:xfrm>
              <a:prstGeom prst="straightConnector1">
                <a:avLst/>
              </a:prstGeom>
              <a:noFill/>
              <a:ln w="19050" cap="flat" cmpd="sng">
                <a:solidFill>
                  <a:srgbClr val="4B2A85"/>
                </a:solidFill>
                <a:prstDash val="solid"/>
                <a:round/>
                <a:headEnd type="arrow" w="sm" len="sm"/>
                <a:tailEnd type="arrow" w="sm" len="sm"/>
              </a:ln>
            </p:spPr>
          </p:cxnSp>
          <p:cxnSp>
            <p:nvCxnSpPr>
              <p:cNvPr id="38" name="Shape 51"/>
              <p:cNvCxnSpPr/>
              <p:nvPr/>
            </p:nvCxnSpPr>
            <p:spPr>
              <a:xfrm rot="2700000">
                <a:off x="1885398" y="2613700"/>
                <a:ext cx="731520" cy="0"/>
              </a:xfrm>
              <a:prstGeom prst="straightConnector1">
                <a:avLst/>
              </a:prstGeom>
              <a:noFill/>
              <a:ln w="19050" cap="flat" cmpd="sng">
                <a:solidFill>
                  <a:srgbClr val="4B2A85"/>
                </a:solidFill>
                <a:prstDash val="solid"/>
                <a:round/>
                <a:headEnd type="arrow" w="sm" len="sm"/>
                <a:tailEnd type="arrow" w="sm" len="sm"/>
              </a:ln>
            </p:spPr>
          </p:cxnSp>
          <p:cxnSp>
            <p:nvCxnSpPr>
              <p:cNvPr id="39" name="Shape 51"/>
              <p:cNvCxnSpPr/>
              <p:nvPr/>
            </p:nvCxnSpPr>
            <p:spPr>
              <a:xfrm rot="2340000">
                <a:off x="5351769" y="2595920"/>
                <a:ext cx="914400" cy="0"/>
              </a:xfrm>
              <a:prstGeom prst="straightConnector1">
                <a:avLst/>
              </a:prstGeom>
              <a:noFill/>
              <a:ln w="19050" cap="flat" cmpd="sng">
                <a:solidFill>
                  <a:srgbClr val="4B2A85"/>
                </a:solidFill>
                <a:prstDash val="solid"/>
                <a:round/>
                <a:headEnd type="arrow" w="sm" len="sm"/>
                <a:tailEnd type="arrow" w="sm" len="sm"/>
              </a:ln>
            </p:spPr>
          </p:cxnSp>
          <p:cxnSp>
            <p:nvCxnSpPr>
              <p:cNvPr id="40" name="Shape 51"/>
              <p:cNvCxnSpPr/>
              <p:nvPr/>
            </p:nvCxnSpPr>
            <p:spPr>
              <a:xfrm rot="3540000">
                <a:off x="5094862" y="2933294"/>
                <a:ext cx="1005840" cy="0"/>
              </a:xfrm>
              <a:prstGeom prst="straightConnector1">
                <a:avLst/>
              </a:prstGeom>
              <a:noFill/>
              <a:ln w="19050" cap="flat" cmpd="sng">
                <a:solidFill>
                  <a:srgbClr val="4B2A85"/>
                </a:solidFill>
                <a:prstDash val="solid"/>
                <a:round/>
                <a:headEnd type="arrow" w="sm" len="sm"/>
                <a:tailEnd type="arrow" w="sm" len="sm"/>
              </a:ln>
            </p:spPr>
          </p:cxnSp>
          <p:cxnSp>
            <p:nvCxnSpPr>
              <p:cNvPr id="41" name="Shape 51"/>
              <p:cNvCxnSpPr/>
              <p:nvPr/>
            </p:nvCxnSpPr>
            <p:spPr>
              <a:xfrm rot="5400000">
                <a:off x="4685014" y="2961681"/>
                <a:ext cx="914400" cy="0"/>
              </a:xfrm>
              <a:prstGeom prst="straightConnector1">
                <a:avLst/>
              </a:prstGeom>
              <a:noFill/>
              <a:ln w="19050" cap="flat" cmpd="sng">
                <a:solidFill>
                  <a:srgbClr val="4B2A85"/>
                </a:solidFill>
                <a:prstDash val="solid"/>
                <a:round/>
                <a:headEnd type="arrow" w="sm" len="sm"/>
                <a:tailEnd type="arrow" w="sm" len="sm"/>
              </a:ln>
            </p:spPr>
          </p:cxnSp>
          <p:cxnSp>
            <p:nvCxnSpPr>
              <p:cNvPr id="42" name="Shape 51"/>
              <p:cNvCxnSpPr/>
              <p:nvPr/>
            </p:nvCxnSpPr>
            <p:spPr>
              <a:xfrm rot="-2880000">
                <a:off x="4226258" y="2730024"/>
                <a:ext cx="731520" cy="0"/>
              </a:xfrm>
              <a:prstGeom prst="straightConnector1">
                <a:avLst/>
              </a:prstGeom>
              <a:noFill/>
              <a:ln w="19050" cap="flat" cmpd="sng">
                <a:solidFill>
                  <a:srgbClr val="4B2A85"/>
                </a:solidFill>
                <a:prstDash val="solid"/>
                <a:round/>
                <a:headEnd type="arrow" w="sm" len="sm"/>
                <a:tailEnd type="arrow" w="sm" len="sm"/>
              </a:ln>
            </p:spPr>
          </p:cxnSp>
          <p:cxnSp>
            <p:nvCxnSpPr>
              <p:cNvPr id="43" name="Shape 51"/>
              <p:cNvCxnSpPr/>
              <p:nvPr/>
            </p:nvCxnSpPr>
            <p:spPr>
              <a:xfrm rot="-1200000">
                <a:off x="3723044" y="2401091"/>
                <a:ext cx="1188720" cy="0"/>
              </a:xfrm>
              <a:prstGeom prst="straightConnector1">
                <a:avLst/>
              </a:prstGeom>
              <a:noFill/>
              <a:ln w="19050" cap="flat" cmpd="sng">
                <a:solidFill>
                  <a:srgbClr val="4B2A85"/>
                </a:solidFill>
                <a:prstDash val="solid"/>
                <a:round/>
                <a:headEnd type="arrow" w="sm" len="sm"/>
                <a:tailEnd type="arrow" w="sm" len="sm"/>
              </a:ln>
            </p:spPr>
          </p:cxnSp>
        </p:grpSp>
        <p:cxnSp>
          <p:nvCxnSpPr>
            <p:cNvPr id="46" name="Shape 51"/>
            <p:cNvCxnSpPr/>
            <p:nvPr/>
          </p:nvCxnSpPr>
          <p:spPr>
            <a:xfrm rot="19260000">
              <a:off x="7009968" y="3862270"/>
              <a:ext cx="731520" cy="0"/>
            </a:xfrm>
            <a:prstGeom prst="straightConnector1">
              <a:avLst/>
            </a:prstGeom>
            <a:noFill/>
            <a:ln w="25400" cap="flat" cmpd="sng">
              <a:solidFill>
                <a:srgbClr val="FF0000"/>
              </a:solidFill>
              <a:prstDash val="solid"/>
              <a:round/>
              <a:headEnd type="arrow" w="sm" len="sm"/>
              <a:tailEnd type="arrow" w="sm" len="sm"/>
            </a:ln>
          </p:spPr>
        </p:cxnSp>
        <p:grpSp>
          <p:nvGrpSpPr>
            <p:cNvPr id="48" name="Group 47"/>
            <p:cNvGrpSpPr>
              <a:grpSpLocks noChangeAspect="1"/>
            </p:cNvGrpSpPr>
            <p:nvPr/>
          </p:nvGrpSpPr>
          <p:grpSpPr>
            <a:xfrm>
              <a:off x="5660136" y="2276856"/>
              <a:ext cx="2560320" cy="1343264"/>
              <a:chOff x="514680" y="1754735"/>
              <a:chExt cx="7524025" cy="3947456"/>
            </a:xfrm>
          </p:grpSpPr>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27556" y="2045527"/>
                <a:ext cx="1411149" cy="1405637"/>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80" y="3636031"/>
                <a:ext cx="1175958" cy="1855639"/>
              </a:xfrm>
              <a:prstGeom prst="rect">
                <a:avLst/>
              </a:prstGeom>
            </p:spPr>
          </p:pic>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22408" b="26520"/>
              <a:stretch/>
            </p:blipFill>
            <p:spPr>
              <a:xfrm>
                <a:off x="6366323" y="4774859"/>
                <a:ext cx="1672382" cy="854117"/>
              </a:xfrm>
              <a:prstGeom prst="rect">
                <a:avLst/>
              </a:prstGeom>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8205" y="3636031"/>
                <a:ext cx="1175958" cy="1063057"/>
              </a:xfrm>
              <a:prstGeom prst="rect">
                <a:avLst/>
              </a:prstGeom>
            </p:spPr>
          </p:pic>
          <p:pic>
            <p:nvPicPr>
              <p:cNvPr id="53" name="Picture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735" y="2139776"/>
                <a:ext cx="1617792" cy="1175958"/>
              </a:xfrm>
              <a:prstGeom prst="rect">
                <a:avLst/>
              </a:prstGeom>
            </p:spPr>
          </p:pic>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93147" y="1754735"/>
                <a:ext cx="1292261" cy="1175958"/>
              </a:xfrm>
              <a:prstGeom prst="rect">
                <a:avLst/>
              </a:prstGeom>
            </p:spPr>
          </p:pic>
          <p:cxnSp>
            <p:nvCxnSpPr>
              <p:cNvPr id="55" name="Shape 51"/>
              <p:cNvCxnSpPr/>
              <p:nvPr/>
            </p:nvCxnSpPr>
            <p:spPr>
              <a:xfrm rot="19920000">
                <a:off x="5351574" y="3740460"/>
                <a:ext cx="1411149" cy="0"/>
              </a:xfrm>
              <a:prstGeom prst="straightConnector1">
                <a:avLst/>
              </a:prstGeom>
              <a:noFill/>
              <a:ln w="19050" cap="flat" cmpd="sng">
                <a:solidFill>
                  <a:srgbClr val="4B2A85"/>
                </a:solidFill>
                <a:prstDash val="solid"/>
                <a:round/>
                <a:headEnd type="arrow" w="med" len="med"/>
                <a:tailEnd type="arrow" w="med" len="med"/>
              </a:ln>
            </p:spPr>
          </p:cxnSp>
          <p:cxnSp>
            <p:nvCxnSpPr>
              <p:cNvPr id="56" name="Shape 51"/>
              <p:cNvCxnSpPr/>
              <p:nvPr/>
            </p:nvCxnSpPr>
            <p:spPr>
              <a:xfrm>
                <a:off x="4560178" y="3002967"/>
                <a:ext cx="86627" cy="692700"/>
              </a:xfrm>
              <a:prstGeom prst="straightConnector1">
                <a:avLst/>
              </a:prstGeom>
              <a:noFill/>
              <a:ln w="19050" cap="flat" cmpd="sng">
                <a:solidFill>
                  <a:srgbClr val="4B2A85"/>
                </a:solidFill>
                <a:prstDash val="solid"/>
                <a:round/>
                <a:headEnd type="arrow" w="med" len="med"/>
                <a:tailEnd type="arrow" w="med" len="med"/>
              </a:ln>
            </p:spPr>
          </p:cxnSp>
          <p:cxnSp>
            <p:nvCxnSpPr>
              <p:cNvPr id="57" name="Shape 51"/>
              <p:cNvCxnSpPr/>
              <p:nvPr/>
            </p:nvCxnSpPr>
            <p:spPr>
              <a:xfrm rot="20280000">
                <a:off x="3209375" y="4838868"/>
                <a:ext cx="999564" cy="0"/>
              </a:xfrm>
              <a:prstGeom prst="straightConnector1">
                <a:avLst/>
              </a:prstGeom>
              <a:noFill/>
              <a:ln w="19050" cap="flat" cmpd="sng">
                <a:solidFill>
                  <a:srgbClr val="4B2A85"/>
                </a:solidFill>
                <a:prstDash val="solid"/>
                <a:round/>
                <a:headEnd type="arrow" w="med" len="med"/>
                <a:tailEnd type="arrow" w="med" len="med"/>
              </a:ln>
            </p:spPr>
          </p:cxnSp>
          <p:cxnSp>
            <p:nvCxnSpPr>
              <p:cNvPr id="58" name="Shape 51"/>
              <p:cNvCxnSpPr/>
              <p:nvPr/>
            </p:nvCxnSpPr>
            <p:spPr>
              <a:xfrm>
                <a:off x="1690638" y="4363980"/>
                <a:ext cx="2469511" cy="0"/>
              </a:xfrm>
              <a:prstGeom prst="straightConnector1">
                <a:avLst/>
              </a:prstGeom>
              <a:noFill/>
              <a:ln w="19050" cap="flat" cmpd="sng">
                <a:solidFill>
                  <a:srgbClr val="4B2A85"/>
                </a:solidFill>
                <a:prstDash val="solid"/>
                <a:round/>
                <a:headEnd type="arrow" w="med" len="med"/>
                <a:tailEnd type="arrow" w="med" len="med"/>
              </a:ln>
            </p:spPr>
          </p:cxnSp>
          <p:cxnSp>
            <p:nvCxnSpPr>
              <p:cNvPr id="59" name="Shape 51"/>
              <p:cNvCxnSpPr/>
              <p:nvPr/>
            </p:nvCxnSpPr>
            <p:spPr>
              <a:xfrm rot="1620000">
                <a:off x="2059992" y="3651066"/>
                <a:ext cx="2234320" cy="0"/>
              </a:xfrm>
              <a:prstGeom prst="straightConnector1">
                <a:avLst/>
              </a:prstGeom>
              <a:noFill/>
              <a:ln w="19050" cap="flat" cmpd="sng">
                <a:solidFill>
                  <a:srgbClr val="4B2A85"/>
                </a:solidFill>
                <a:prstDash val="solid"/>
                <a:round/>
                <a:headEnd type="arrow" w="med" len="med"/>
                <a:tailEnd type="arrow" w="med" len="med"/>
              </a:ln>
            </p:spPr>
          </p:cxnSp>
          <p:cxnSp>
            <p:nvCxnSpPr>
              <p:cNvPr id="60" name="Shape 51"/>
              <p:cNvCxnSpPr/>
              <p:nvPr/>
            </p:nvCxnSpPr>
            <p:spPr>
              <a:xfrm rot="1200000">
                <a:off x="5491450" y="4759498"/>
                <a:ext cx="940766" cy="0"/>
              </a:xfrm>
              <a:prstGeom prst="straightConnector1">
                <a:avLst/>
              </a:prstGeom>
              <a:noFill/>
              <a:ln w="19050" cap="flat" cmpd="sng">
                <a:solidFill>
                  <a:srgbClr val="4B2A85"/>
                </a:solidFill>
                <a:prstDash val="solid"/>
                <a:round/>
                <a:headEnd type="arrow" w="med" len="med"/>
                <a:tailEnd type="arrow" w="med" len="med"/>
              </a:ln>
            </p:spPr>
          </p:cxnSp>
          <p:pic>
            <p:nvPicPr>
              <p:cNvPr id="62" name="Picture 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17221" y="4920379"/>
                <a:ext cx="914400" cy="781812"/>
              </a:xfrm>
              <a:prstGeom prst="rect">
                <a:avLst/>
              </a:prstGeom>
            </p:spPr>
          </p:pic>
        </p:grpSp>
      </p:grpSp>
    </p:spTree>
    <p:extLst>
      <p:ext uri="{BB962C8B-B14F-4D97-AF65-F5344CB8AC3E}">
        <p14:creationId xmlns:p14="http://schemas.microsoft.com/office/powerpoint/2010/main" val="709737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Interwebs</a:t>
            </a:r>
            <a:r>
              <a:rPr lang="en-US" dirty="0" smtClean="0"/>
              <a:t>?</a:t>
            </a:r>
            <a:endParaRPr lang="en-US" dirty="0"/>
          </a:p>
        </p:txBody>
      </p:sp>
      <p:sp>
        <p:nvSpPr>
          <p:cNvPr id="3" name="Content Placeholder 2"/>
          <p:cNvSpPr>
            <a:spLocks noGrp="1"/>
          </p:cNvSpPr>
          <p:nvPr>
            <p:ph idx="1"/>
          </p:nvPr>
        </p:nvSpPr>
        <p:spPr/>
        <p:txBody>
          <a:bodyPr/>
          <a:lstStyle/>
          <a:p>
            <a:r>
              <a:rPr lang="en-US" dirty="0" smtClean="0"/>
              <a:t>The </a:t>
            </a:r>
            <a:r>
              <a:rPr lang="en-US" dirty="0">
                <a:solidFill>
                  <a:srgbClr val="FF0000"/>
                </a:solidFill>
              </a:rPr>
              <a:t>Internet</a:t>
            </a:r>
            <a:r>
              <a:rPr lang="en-US" dirty="0"/>
              <a:t>:  All of the </a:t>
            </a:r>
            <a:r>
              <a:rPr lang="en-US" i="1" dirty="0" smtClean="0"/>
              <a:t>hardware</a:t>
            </a:r>
            <a:r>
              <a:rPr lang="en-US" dirty="0" smtClean="0"/>
              <a:t> and </a:t>
            </a:r>
            <a:r>
              <a:rPr lang="en-US" i="1" dirty="0" smtClean="0"/>
              <a:t>data</a:t>
            </a:r>
            <a:r>
              <a:rPr lang="en-US" dirty="0" smtClean="0"/>
              <a:t> associated with the network of all networks (wires, fibers, switches, routers, servers, files, etc.)</a:t>
            </a:r>
          </a:p>
          <a:p>
            <a:pPr lvl="2"/>
            <a:endParaRPr lang="en-US" dirty="0"/>
          </a:p>
          <a:p>
            <a:r>
              <a:rPr lang="en-US" dirty="0" smtClean="0"/>
              <a:t>The </a:t>
            </a:r>
            <a:r>
              <a:rPr lang="en-US" dirty="0" smtClean="0">
                <a:solidFill>
                  <a:srgbClr val="FF0000"/>
                </a:solidFill>
              </a:rPr>
              <a:t>World Wide Web</a:t>
            </a:r>
            <a:r>
              <a:rPr lang="en-US" dirty="0" smtClean="0"/>
              <a:t>:  The system used to </a:t>
            </a:r>
            <a:r>
              <a:rPr lang="en-US" i="1" dirty="0" smtClean="0"/>
              <a:t>access</a:t>
            </a:r>
            <a:r>
              <a:rPr lang="en-US" dirty="0" smtClean="0"/>
              <a:t> the Internet (data transmission via browsers, web servers, web services, etc.)</a:t>
            </a:r>
          </a:p>
          <a:p>
            <a:pPr lvl="2"/>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8</a:t>
            </a:fld>
            <a:endParaRPr lang="en-US"/>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566118" y="1197678"/>
              <a:ext cx="4537440" cy="610200"/>
            </p14:xfrm>
          </p:contentPart>
        </mc:Choice>
        <mc:Fallback>
          <p:pic>
            <p:nvPicPr>
              <p:cNvPr id="6" name="Ink 5"/>
              <p:cNvPicPr/>
              <p:nvPr/>
            </p:nvPicPr>
            <p:blipFill>
              <a:blip r:embed="rId3"/>
              <a:stretch>
                <a:fillRect/>
              </a:stretch>
            </p:blipFill>
            <p:spPr>
              <a:xfrm>
                <a:off x="2559278" y="1191918"/>
                <a:ext cx="4548600" cy="621720"/>
              </a:xfrm>
              <a:prstGeom prst="rect">
                <a:avLst/>
              </a:prstGeom>
            </p:spPr>
          </p:pic>
        </mc:Fallback>
      </mc:AlternateContent>
    </p:spTree>
    <p:extLst>
      <p:ext uri="{BB962C8B-B14F-4D97-AF65-F5344CB8AC3E}">
        <p14:creationId xmlns:p14="http://schemas.microsoft.com/office/powerpoint/2010/main" val="9909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Accessibility</a:t>
            </a:r>
            <a:endParaRPr lang="en-US" dirty="0"/>
          </a:p>
        </p:txBody>
      </p:sp>
      <p:sp>
        <p:nvSpPr>
          <p:cNvPr id="3" name="Content Placeholder 2"/>
          <p:cNvSpPr>
            <a:spLocks noGrp="1"/>
          </p:cNvSpPr>
          <p:nvPr>
            <p:ph idx="1"/>
          </p:nvPr>
        </p:nvSpPr>
        <p:spPr/>
        <p:txBody>
          <a:bodyPr/>
          <a:lstStyle/>
          <a:p>
            <a:r>
              <a:rPr lang="en-US" dirty="0" smtClean="0"/>
              <a:t>Can now get Internet almost anywhere:</a:t>
            </a:r>
          </a:p>
          <a:p>
            <a:pPr lvl="1"/>
            <a:r>
              <a:rPr lang="en-US" dirty="0" smtClean="0"/>
              <a:t>On a bus</a:t>
            </a:r>
          </a:p>
          <a:p>
            <a:pPr lvl="1"/>
            <a:r>
              <a:rPr lang="en-US" dirty="0" smtClean="0"/>
              <a:t>On a plane</a:t>
            </a:r>
          </a:p>
          <a:p>
            <a:pPr lvl="1"/>
            <a:r>
              <a:rPr lang="en-US" dirty="0" smtClean="0"/>
              <a:t>On a mountain</a:t>
            </a:r>
          </a:p>
          <a:p>
            <a:pPr lvl="1"/>
            <a:r>
              <a:rPr lang="en-US" dirty="0" smtClean="0"/>
              <a:t>In outer space</a:t>
            </a:r>
            <a:endParaRPr lang="en-US" dirty="0"/>
          </a:p>
        </p:txBody>
      </p:sp>
      <p:sp>
        <p:nvSpPr>
          <p:cNvPr id="4" name="Slide Number Placeholder 3"/>
          <p:cNvSpPr>
            <a:spLocks noGrp="1"/>
          </p:cNvSpPr>
          <p:nvPr>
            <p:ph type="sldNum" sz="quarter" idx="10"/>
          </p:nvPr>
        </p:nvSpPr>
        <p:spPr/>
        <p:txBody>
          <a:bodyPr/>
          <a:lstStyle/>
          <a:p>
            <a:fld id="{B33B70AA-F8E5-4A91-98A9-9375775EC2AC}" type="slidenum">
              <a:rPr lang="en-US" smtClean="0"/>
              <a:t>9</a:t>
            </a:fld>
            <a:endParaRPr lang="en-US"/>
          </a:p>
        </p:txBody>
      </p:sp>
      <p:grpSp>
        <p:nvGrpSpPr>
          <p:cNvPr id="5" name="Group 4"/>
          <p:cNvGrpSpPr>
            <a:grpSpLocks noChangeAspect="1"/>
          </p:cNvGrpSpPr>
          <p:nvPr/>
        </p:nvGrpSpPr>
        <p:grpSpPr>
          <a:xfrm>
            <a:off x="6756894" y="1943291"/>
            <a:ext cx="1439727" cy="1473127"/>
            <a:chOff x="5496344" y="2398764"/>
            <a:chExt cx="893668" cy="91440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842" t="4285" r="14962" b="4393"/>
            <a:stretch/>
          </p:blipFill>
          <p:spPr>
            <a:xfrm>
              <a:off x="5496344" y="2398764"/>
              <a:ext cx="630990" cy="914400"/>
            </a:xfrm>
            <a:prstGeom prst="rect">
              <a:avLst/>
            </a:prstGeom>
          </p:spPr>
        </p:pic>
        <p:sp>
          <p:nvSpPr>
            <p:cNvPr id="7" name="TextBox 6"/>
            <p:cNvSpPr txBox="1"/>
            <p:nvPr/>
          </p:nvSpPr>
          <p:spPr>
            <a:xfrm rot="5400000">
              <a:off x="5840385" y="2731787"/>
              <a:ext cx="850898" cy="248356"/>
            </a:xfrm>
            <a:prstGeom prst="rect">
              <a:avLst/>
            </a:prstGeom>
            <a:noFill/>
          </p:spPr>
          <p:txBody>
            <a:bodyPr wrap="none" rtlCol="0">
              <a:spAutoFit/>
            </a:bodyPr>
            <a:lstStyle/>
            <a:p>
              <a:pPr algn="ctr"/>
              <a:r>
                <a:rPr lang="en-US" sz="2000" dirty="0" smtClean="0">
                  <a:solidFill>
                    <a:schemeClr val="tx1"/>
                  </a:solidFill>
                  <a:latin typeface="Calibri" panose="020F0502020204030204" pitchFamily="34" charset="0"/>
                  <a:cs typeface="Calibri" panose="020F0502020204030204" pitchFamily="34" charset="0"/>
                </a:rPr>
                <a:t>united.com</a:t>
              </a:r>
              <a:endParaRPr lang="en-US" sz="2000" dirty="0">
                <a:solidFill>
                  <a:schemeClr val="tx1"/>
                </a:solidFill>
                <a:latin typeface="Calibri" panose="020F0502020204030204" pitchFamily="34" charset="0"/>
                <a:cs typeface="Calibri" panose="020F0502020204030204" pitchFamily="34" charset="0"/>
              </a:endParaRPr>
            </a:p>
          </p:txBody>
        </p:sp>
      </p:grpSp>
      <p:grpSp>
        <p:nvGrpSpPr>
          <p:cNvPr id="8" name="Group 7"/>
          <p:cNvGrpSpPr>
            <a:grpSpLocks noChangeAspect="1"/>
          </p:cNvGrpSpPr>
          <p:nvPr/>
        </p:nvGrpSpPr>
        <p:grpSpPr>
          <a:xfrm>
            <a:off x="4376421" y="1994444"/>
            <a:ext cx="1398953" cy="1473127"/>
            <a:chOff x="5521654" y="1235308"/>
            <a:chExt cx="868358" cy="9144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4962" t="16335" r="38262" b="3705"/>
            <a:stretch/>
          </p:blipFill>
          <p:spPr>
            <a:xfrm>
              <a:off x="5521654" y="1235308"/>
              <a:ext cx="605680" cy="914400"/>
            </a:xfrm>
            <a:prstGeom prst="rect">
              <a:avLst/>
            </a:prstGeom>
          </p:spPr>
        </p:pic>
        <p:sp>
          <p:nvSpPr>
            <p:cNvPr id="10" name="TextBox 9"/>
            <p:cNvSpPr txBox="1"/>
            <p:nvPr/>
          </p:nvSpPr>
          <p:spPr>
            <a:xfrm rot="5400000">
              <a:off x="5834335" y="1568329"/>
              <a:ext cx="862998" cy="248356"/>
            </a:xfrm>
            <a:prstGeom prst="rect">
              <a:avLst/>
            </a:prstGeom>
            <a:noFill/>
          </p:spPr>
          <p:txBody>
            <a:bodyPr wrap="none" rtlCol="0">
              <a:spAutoFit/>
            </a:bodyPr>
            <a:lstStyle/>
            <a:p>
              <a:pPr algn="ctr"/>
              <a:r>
                <a:rPr lang="en-US" sz="2000" dirty="0" err="1" smtClean="0">
                  <a:solidFill>
                    <a:schemeClr val="tx1"/>
                  </a:solidFill>
                  <a:latin typeface="Calibri" panose="020F0502020204030204" pitchFamily="34" charset="0"/>
                  <a:cs typeface="Calibri" panose="020F0502020204030204" pitchFamily="34" charset="0"/>
                  <a:hlinkClick r:id="rId4"/>
                </a:rPr>
                <a:t>StarTribune</a:t>
              </a:r>
              <a:endParaRPr lang="en-US" sz="2000" dirty="0">
                <a:solidFill>
                  <a:schemeClr val="tx1"/>
                </a:solidFill>
                <a:latin typeface="Calibri" panose="020F0502020204030204" pitchFamily="34" charset="0"/>
                <a:cs typeface="Calibri" panose="020F0502020204030204" pitchFamily="34" charset="0"/>
              </a:endParaRPr>
            </a:p>
          </p:txBody>
        </p:sp>
      </p:grpSp>
      <p:grpSp>
        <p:nvGrpSpPr>
          <p:cNvPr id="11" name="Group 10"/>
          <p:cNvGrpSpPr>
            <a:grpSpLocks noChangeAspect="1"/>
          </p:cNvGrpSpPr>
          <p:nvPr/>
        </p:nvGrpSpPr>
        <p:grpSpPr>
          <a:xfrm>
            <a:off x="1260274" y="3840612"/>
            <a:ext cx="3429893" cy="2651628"/>
            <a:chOff x="476823" y="2970124"/>
            <a:chExt cx="2129005" cy="1645920"/>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30673" r="34635" b="53629"/>
            <a:stretch/>
          </p:blipFill>
          <p:spPr>
            <a:xfrm>
              <a:off x="476823" y="2970124"/>
              <a:ext cx="1875182" cy="1645920"/>
            </a:xfrm>
            <a:prstGeom prst="rect">
              <a:avLst/>
            </a:prstGeom>
          </p:spPr>
        </p:pic>
        <p:sp>
          <p:nvSpPr>
            <p:cNvPr id="13" name="TextBox 12"/>
            <p:cNvSpPr txBox="1"/>
            <p:nvPr/>
          </p:nvSpPr>
          <p:spPr>
            <a:xfrm rot="5400000">
              <a:off x="2083543" y="3668906"/>
              <a:ext cx="796213" cy="248357"/>
            </a:xfrm>
            <a:prstGeom prst="rect">
              <a:avLst/>
            </a:prstGeom>
            <a:noFill/>
          </p:spPr>
          <p:txBody>
            <a:bodyPr wrap="none" rtlCol="0">
              <a:spAutoFit/>
            </a:bodyPr>
            <a:lstStyle/>
            <a:p>
              <a:pPr algn="ctr"/>
              <a:r>
                <a:rPr lang="en-US" sz="2000" dirty="0" smtClean="0">
                  <a:solidFill>
                    <a:schemeClr val="tx1"/>
                  </a:solidFill>
                  <a:latin typeface="Calibri" panose="020F0502020204030204" pitchFamily="34" charset="0"/>
                  <a:cs typeface="Calibri" panose="020F0502020204030204" pitchFamily="34" charset="0"/>
                  <a:hlinkClick r:id="rId6"/>
                </a:rPr>
                <a:t>Slash Gear</a:t>
              </a:r>
              <a:endParaRPr lang="en-US" sz="2000" dirty="0">
                <a:solidFill>
                  <a:schemeClr val="tx1"/>
                </a:solidFill>
                <a:latin typeface="Calibri" panose="020F0502020204030204" pitchFamily="34" charset="0"/>
                <a:cs typeface="Calibri" panose="020F0502020204030204" pitchFamily="34" charset="0"/>
              </a:endParaRPr>
            </a:p>
          </p:txBody>
        </p:sp>
      </p:grpSp>
      <p:grpSp>
        <p:nvGrpSpPr>
          <p:cNvPr id="14" name="Group 13"/>
          <p:cNvGrpSpPr>
            <a:grpSpLocks noChangeAspect="1"/>
          </p:cNvGrpSpPr>
          <p:nvPr/>
        </p:nvGrpSpPr>
        <p:grpSpPr>
          <a:xfrm>
            <a:off x="5075898" y="3840612"/>
            <a:ext cx="3687102" cy="2651628"/>
            <a:chOff x="3735911" y="2921453"/>
            <a:chExt cx="2288659" cy="1645920"/>
          </a:xfrm>
        </p:grpSpPr>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r="38068" b="10553"/>
            <a:stretch/>
          </p:blipFill>
          <p:spPr>
            <a:xfrm>
              <a:off x="3735911" y="2921453"/>
              <a:ext cx="2025982" cy="1645920"/>
            </a:xfrm>
            <a:prstGeom prst="rect">
              <a:avLst/>
            </a:prstGeom>
          </p:spPr>
        </p:pic>
        <p:sp>
          <p:nvSpPr>
            <p:cNvPr id="16" name="TextBox 15"/>
            <p:cNvSpPr txBox="1"/>
            <p:nvPr/>
          </p:nvSpPr>
          <p:spPr>
            <a:xfrm rot="5400000">
              <a:off x="5663060" y="3620236"/>
              <a:ext cx="474664" cy="248356"/>
            </a:xfrm>
            <a:prstGeom prst="rect">
              <a:avLst/>
            </a:prstGeom>
            <a:noFill/>
          </p:spPr>
          <p:txBody>
            <a:bodyPr wrap="none" rtlCol="0">
              <a:spAutoFit/>
            </a:bodyPr>
            <a:lstStyle/>
            <a:p>
              <a:pPr algn="ctr"/>
              <a:r>
                <a:rPr lang="en-US" sz="2000" dirty="0" smtClean="0">
                  <a:solidFill>
                    <a:schemeClr val="tx1"/>
                  </a:solidFill>
                  <a:latin typeface="Calibri" panose="020F0502020204030204" pitchFamily="34" charset="0"/>
                  <a:cs typeface="Calibri" panose="020F0502020204030204" pitchFamily="34" charset="0"/>
                </a:rPr>
                <a:t>NASA</a:t>
              </a:r>
              <a:endParaRPr lang="en-US" sz="20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5920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UWTheme-120-Wi19">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4B2A85"/>
      </a:hlink>
      <a:folHlink>
        <a:srgbClr val="DED4FF"/>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C0000"/>
          </a:solidFill>
          <a:prstDash val="solid"/>
          <a:round/>
          <a:headEnd type="none" w="med" len="med"/>
          <a:tailEnd type="triangl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2000" smtClean="0">
            <a:solidFill>
              <a:srgbClr val="C00000"/>
            </a:solidFill>
            <a:latin typeface="Calibri" charset="0"/>
            <a:ea typeface="Calibri" charset="0"/>
            <a:cs typeface="Calibri"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WTheme-120-Wi19" id="{C50F3396-D7F3-4338-9BB4-75A820C6FB58}" vid="{2CA01196-D5BA-4104-9C63-25FAC9B753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UWTheme-120-Wi19</Template>
  <TotalTime>2962</TotalTime>
  <Words>1213</Words>
  <Application>Microsoft Office PowerPoint</Application>
  <PresentationFormat>On-screen Show (4:3)</PresentationFormat>
  <Paragraphs>279</Paragraphs>
  <Slides>33</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3" baseType="lpstr">
      <vt:lpstr>Arial</vt:lpstr>
      <vt:lpstr>Arial Narrow</vt:lpstr>
      <vt:lpstr>Calibri</vt:lpstr>
      <vt:lpstr>CMU Bright</vt:lpstr>
      <vt:lpstr>Courier New</vt:lpstr>
      <vt:lpstr>Roboto Regular</vt:lpstr>
      <vt:lpstr>Times New Roman</vt:lpstr>
      <vt:lpstr>Wingdings</vt:lpstr>
      <vt:lpstr>UWTheme-120-Wi19</vt:lpstr>
      <vt:lpstr>Image</vt:lpstr>
      <vt:lpstr>The Internet CSE 120 Winter 2019</vt:lpstr>
      <vt:lpstr>Administrivia</vt:lpstr>
      <vt:lpstr>Outline</vt:lpstr>
      <vt:lpstr>Communication Channels</vt:lpstr>
      <vt:lpstr>Example:  Home Network</vt:lpstr>
      <vt:lpstr>Example:  Cellular Network</vt:lpstr>
      <vt:lpstr>Internetworking</vt:lpstr>
      <vt:lpstr>The Interwebs?</vt:lpstr>
      <vt:lpstr>Internet Accessibility</vt:lpstr>
      <vt:lpstr>The Internet Today</vt:lpstr>
      <vt:lpstr>The Internet Today</vt:lpstr>
      <vt:lpstr>Outline</vt:lpstr>
      <vt:lpstr>The DoD and Computer Networks</vt:lpstr>
      <vt:lpstr>ARPANET</vt:lpstr>
      <vt:lpstr>Growth of the Internet</vt:lpstr>
      <vt:lpstr>Outline</vt:lpstr>
      <vt:lpstr>Analogy:  Mailing a Letter</vt:lpstr>
      <vt:lpstr>IP Addresses</vt:lpstr>
      <vt:lpstr>The Internet Protocol</vt:lpstr>
      <vt:lpstr>Internet Communication</vt:lpstr>
      <vt:lpstr>Internet Communication</vt:lpstr>
      <vt:lpstr>Internet Communication</vt:lpstr>
      <vt:lpstr>Internet Communication</vt:lpstr>
      <vt:lpstr>Domain Name System</vt:lpstr>
      <vt:lpstr>Outline</vt:lpstr>
      <vt:lpstr>Something You May Not Have Noticed</vt:lpstr>
      <vt:lpstr>Why Encryption?</vt:lpstr>
      <vt:lpstr>Symmetric-Key Encryption</vt:lpstr>
      <vt:lpstr>Asymmetric Encryption</vt:lpstr>
      <vt:lpstr>Certificate Authorities</vt:lpstr>
      <vt:lpstr>Trusted(?) Certificate Authorities</vt:lpstr>
      <vt:lpstr>What If the Certificate is Bad?</vt:lpstr>
      <vt:lpstr>Summary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CSE 120 Spring 2017</dc:title>
  <dc:creator>Justin Hsia</dc:creator>
  <cp:lastModifiedBy>Justin Hsia</cp:lastModifiedBy>
  <cp:revision>87</cp:revision>
  <cp:lastPrinted>2017-04-21T22:41:54Z</cp:lastPrinted>
  <dcterms:created xsi:type="dcterms:W3CDTF">2017-04-19T21:53:17Z</dcterms:created>
  <dcterms:modified xsi:type="dcterms:W3CDTF">2019-01-26T00:31:29Z</dcterms:modified>
</cp:coreProperties>
</file>